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43"/>
  </p:notesMasterIdLst>
  <p:handoutMasterIdLst>
    <p:handoutMasterId r:id="rId44"/>
  </p:handoutMasterIdLst>
  <p:sldIdLst>
    <p:sldId id="469" r:id="rId2"/>
    <p:sldId id="496" r:id="rId3"/>
    <p:sldId id="471" r:id="rId4"/>
    <p:sldId id="472" r:id="rId5"/>
    <p:sldId id="473" r:id="rId6"/>
    <p:sldId id="474" r:id="rId7"/>
    <p:sldId id="475" r:id="rId8"/>
    <p:sldId id="476" r:id="rId9"/>
    <p:sldId id="477" r:id="rId10"/>
    <p:sldId id="479" r:id="rId11"/>
    <p:sldId id="480" r:id="rId12"/>
    <p:sldId id="481" r:id="rId13"/>
    <p:sldId id="503" r:id="rId14"/>
    <p:sldId id="483" r:id="rId15"/>
    <p:sldId id="484" r:id="rId16"/>
    <p:sldId id="485" r:id="rId17"/>
    <p:sldId id="486" r:id="rId18"/>
    <p:sldId id="487" r:id="rId19"/>
    <p:sldId id="492" r:id="rId20"/>
    <p:sldId id="493" r:id="rId21"/>
    <p:sldId id="494" r:id="rId22"/>
    <p:sldId id="495" r:id="rId23"/>
    <p:sldId id="426" r:id="rId24"/>
    <p:sldId id="427" r:id="rId25"/>
    <p:sldId id="462" r:id="rId26"/>
    <p:sldId id="463" r:id="rId27"/>
    <p:sldId id="464" r:id="rId28"/>
    <p:sldId id="465" r:id="rId29"/>
    <p:sldId id="466" r:id="rId30"/>
    <p:sldId id="505" r:id="rId31"/>
    <p:sldId id="497" r:id="rId32"/>
    <p:sldId id="498" r:id="rId33"/>
    <p:sldId id="615" r:id="rId34"/>
    <p:sldId id="605" r:id="rId35"/>
    <p:sldId id="609" r:id="rId36"/>
    <p:sldId id="608" r:id="rId37"/>
    <p:sldId id="610" r:id="rId38"/>
    <p:sldId id="611" r:id="rId39"/>
    <p:sldId id="612" r:id="rId40"/>
    <p:sldId id="613" r:id="rId41"/>
    <p:sldId id="614" r:id="rId42"/>
  </p:sldIdLst>
  <p:sldSz cx="9144000" cy="6858000" type="screen4x3"/>
  <p:notesSz cx="6669088" cy="987266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9900"/>
    <a:srgbClr val="FF3399"/>
    <a:srgbClr val="E11A1D"/>
    <a:srgbClr val="50DCF0"/>
    <a:srgbClr val="45D7EB"/>
    <a:srgbClr val="50D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24" autoAdjust="0"/>
  </p:normalViewPr>
  <p:slideViewPr>
    <p:cSldViewPr>
      <p:cViewPr varScale="1">
        <p:scale>
          <a:sx n="67" d="100"/>
          <a:sy n="67" d="100"/>
        </p:scale>
        <p:origin x="151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387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DDF264-3646-4A4C-8317-5E15D23C4B85}" type="doc">
      <dgm:prSet loTypeId="urn:microsoft.com/office/officeart/2005/8/layout/hierarchy2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3AB9A59B-8C9E-4854-9315-AF5F2ADC53D4}">
      <dgm:prSet phldrT="[Metin]" custT="1"/>
      <dgm:spPr/>
      <dgm:t>
        <a:bodyPr/>
        <a:lstStyle/>
        <a:p>
          <a:r>
            <a:rPr lang="tr-TR" sz="1800" dirty="0" smtClean="0"/>
            <a:t>Özel Eğitim ve Rehberlik Hizmetleri Genel Müdürlüğü</a:t>
          </a:r>
          <a:endParaRPr lang="tr-TR" sz="1800" dirty="0"/>
        </a:p>
      </dgm:t>
    </dgm:pt>
    <dgm:pt modelId="{BDDE9B86-C2BB-4F67-90A3-0575714AD957}" type="parTrans" cxnId="{2DEC1B30-3D56-4E62-8950-E148FFCDF094}">
      <dgm:prSet/>
      <dgm:spPr/>
      <dgm:t>
        <a:bodyPr/>
        <a:lstStyle/>
        <a:p>
          <a:endParaRPr lang="tr-TR" sz="3200"/>
        </a:p>
      </dgm:t>
    </dgm:pt>
    <dgm:pt modelId="{5BB3F1DC-4A0F-4DEE-BB21-7DFC54A3B26E}" type="sibTrans" cxnId="{2DEC1B30-3D56-4E62-8950-E148FFCDF094}">
      <dgm:prSet/>
      <dgm:spPr/>
      <dgm:t>
        <a:bodyPr/>
        <a:lstStyle/>
        <a:p>
          <a:endParaRPr lang="tr-TR" sz="3200"/>
        </a:p>
      </dgm:t>
    </dgm:pt>
    <dgm:pt modelId="{15D3D920-8954-46FC-BE14-42EA5FD55057}">
      <dgm:prSet phldrT="[Metin]" custT="1"/>
      <dgm:spPr/>
      <dgm:t>
        <a:bodyPr/>
        <a:lstStyle/>
        <a:p>
          <a:r>
            <a:rPr lang="tr-TR" sz="1800" dirty="0" smtClean="0"/>
            <a:t>Rehberlik ve Araştırma Merkezleri</a:t>
          </a:r>
        </a:p>
      </dgm:t>
    </dgm:pt>
    <dgm:pt modelId="{006AB609-C25E-4722-953E-37351F84E485}" type="parTrans" cxnId="{6969A592-50BE-49C9-B8BC-9FECC8E6495A}">
      <dgm:prSet custT="1"/>
      <dgm:spPr/>
      <dgm:t>
        <a:bodyPr/>
        <a:lstStyle/>
        <a:p>
          <a:endParaRPr lang="tr-TR" sz="900"/>
        </a:p>
      </dgm:t>
    </dgm:pt>
    <dgm:pt modelId="{98080466-A261-45D2-ADE5-99EF39CF2CF0}" type="sibTrans" cxnId="{6969A592-50BE-49C9-B8BC-9FECC8E6495A}">
      <dgm:prSet/>
      <dgm:spPr/>
      <dgm:t>
        <a:bodyPr/>
        <a:lstStyle/>
        <a:p>
          <a:endParaRPr lang="tr-TR" sz="3200"/>
        </a:p>
      </dgm:t>
    </dgm:pt>
    <dgm:pt modelId="{E9957C54-2A4F-4D22-ACF7-2BD9AC78FF0B}">
      <dgm:prSet phldrT="[Metin]" custT="1"/>
      <dgm:spPr/>
      <dgm:t>
        <a:bodyPr/>
        <a:lstStyle/>
        <a:p>
          <a:r>
            <a:rPr lang="tr-TR" sz="1800" dirty="0" smtClean="0"/>
            <a:t>Psikolojik Danışman/ Rehber Öğretmen</a:t>
          </a:r>
          <a:endParaRPr lang="tr-TR" sz="1800" dirty="0"/>
        </a:p>
      </dgm:t>
    </dgm:pt>
    <dgm:pt modelId="{C7F359DC-52ED-464D-BBD9-7FF08D21246A}" type="parTrans" cxnId="{53A02438-F77F-457C-AD5F-7BDF6FD840F5}">
      <dgm:prSet custT="1"/>
      <dgm:spPr/>
      <dgm:t>
        <a:bodyPr/>
        <a:lstStyle/>
        <a:p>
          <a:endParaRPr lang="tr-TR" sz="900"/>
        </a:p>
      </dgm:t>
    </dgm:pt>
    <dgm:pt modelId="{1FEDE3BF-0EDA-44C0-A5C8-849D6607F18C}" type="sibTrans" cxnId="{53A02438-F77F-457C-AD5F-7BDF6FD840F5}">
      <dgm:prSet/>
      <dgm:spPr/>
      <dgm:t>
        <a:bodyPr/>
        <a:lstStyle/>
        <a:p>
          <a:endParaRPr lang="tr-TR" sz="3200"/>
        </a:p>
      </dgm:t>
    </dgm:pt>
    <dgm:pt modelId="{68878FA2-1ACD-48F6-A0B9-B537E1EFACA3}">
      <dgm:prSet custT="1"/>
      <dgm:spPr>
        <a:solidFill>
          <a:srgbClr val="CC00CC"/>
        </a:solidFill>
      </dgm:spPr>
      <dgm:t>
        <a:bodyPr/>
        <a:lstStyle/>
        <a:p>
          <a:r>
            <a:rPr lang="tr-TR" sz="1800" dirty="0" smtClean="0"/>
            <a:t>Öğretmen</a:t>
          </a:r>
        </a:p>
        <a:p>
          <a:endParaRPr lang="tr-TR" sz="1800" dirty="0"/>
        </a:p>
      </dgm:t>
    </dgm:pt>
    <dgm:pt modelId="{FC77F4A0-0F80-4A3A-B6AB-EAD34297C9C2}" type="parTrans" cxnId="{A04D3C26-662B-4CCF-9645-5BDD5F745241}">
      <dgm:prSet custT="1"/>
      <dgm:spPr/>
      <dgm:t>
        <a:bodyPr/>
        <a:lstStyle/>
        <a:p>
          <a:endParaRPr lang="tr-TR" sz="900"/>
        </a:p>
      </dgm:t>
    </dgm:pt>
    <dgm:pt modelId="{5C373C71-38FD-4F3D-963A-EFEF5A7E5EE8}" type="sibTrans" cxnId="{A04D3C26-662B-4CCF-9645-5BDD5F745241}">
      <dgm:prSet/>
      <dgm:spPr/>
      <dgm:t>
        <a:bodyPr/>
        <a:lstStyle/>
        <a:p>
          <a:endParaRPr lang="tr-TR" sz="3200"/>
        </a:p>
      </dgm:t>
    </dgm:pt>
    <dgm:pt modelId="{862B1EA2-515D-4AB3-B24E-9902CEF012FD}">
      <dgm:prSet custT="1"/>
      <dgm:spPr>
        <a:solidFill>
          <a:srgbClr val="FF3399"/>
        </a:solidFill>
      </dgm:spPr>
      <dgm:t>
        <a:bodyPr/>
        <a:lstStyle/>
        <a:p>
          <a:r>
            <a:rPr lang="tr-TR" sz="1800" dirty="0" smtClean="0"/>
            <a:t>Veli</a:t>
          </a:r>
          <a:endParaRPr lang="tr-TR" sz="1800" dirty="0"/>
        </a:p>
      </dgm:t>
    </dgm:pt>
    <dgm:pt modelId="{3462CA18-4EBC-4FE5-8BA5-02DAEC885D68}" type="parTrans" cxnId="{A1667056-46E1-49A8-A274-060CAA56E4BE}">
      <dgm:prSet custT="1"/>
      <dgm:spPr/>
      <dgm:t>
        <a:bodyPr/>
        <a:lstStyle/>
        <a:p>
          <a:endParaRPr lang="tr-TR" sz="900"/>
        </a:p>
      </dgm:t>
    </dgm:pt>
    <dgm:pt modelId="{342C7642-800F-4CBA-A7A6-29E2CCA617B4}" type="sibTrans" cxnId="{A1667056-46E1-49A8-A274-060CAA56E4BE}">
      <dgm:prSet/>
      <dgm:spPr/>
      <dgm:t>
        <a:bodyPr/>
        <a:lstStyle/>
        <a:p>
          <a:endParaRPr lang="tr-TR" sz="3200"/>
        </a:p>
      </dgm:t>
    </dgm:pt>
    <dgm:pt modelId="{089BAABC-973D-48A1-8568-BBBB898EA295}">
      <dgm:prSet custT="1"/>
      <dgm:spPr>
        <a:solidFill>
          <a:srgbClr val="FF9900"/>
        </a:solidFill>
      </dgm:spPr>
      <dgm:t>
        <a:bodyPr/>
        <a:lstStyle/>
        <a:p>
          <a:r>
            <a:rPr lang="tr-TR" sz="1800" dirty="0" smtClean="0"/>
            <a:t>Öğrenci</a:t>
          </a:r>
          <a:endParaRPr lang="tr-TR" sz="1800" dirty="0"/>
        </a:p>
      </dgm:t>
    </dgm:pt>
    <dgm:pt modelId="{1F12E91E-1631-4F71-A49B-2B492D3F9C39}" type="parTrans" cxnId="{05A052B4-02D5-4A60-8DEA-F3C6ABC84A07}">
      <dgm:prSet custT="1"/>
      <dgm:spPr/>
      <dgm:t>
        <a:bodyPr/>
        <a:lstStyle/>
        <a:p>
          <a:endParaRPr lang="tr-TR" sz="900"/>
        </a:p>
      </dgm:t>
    </dgm:pt>
    <dgm:pt modelId="{2CDD4455-A5B3-40DE-BDFD-898D98CD0D7B}" type="sibTrans" cxnId="{05A052B4-02D5-4A60-8DEA-F3C6ABC84A07}">
      <dgm:prSet/>
      <dgm:spPr/>
      <dgm:t>
        <a:bodyPr/>
        <a:lstStyle/>
        <a:p>
          <a:endParaRPr lang="tr-TR" sz="3200"/>
        </a:p>
      </dgm:t>
    </dgm:pt>
    <dgm:pt modelId="{A344B86E-5C8B-4894-B9B5-49A171F3AF0D}" type="pres">
      <dgm:prSet presAssocID="{AEDDF264-3646-4A4C-8317-5E15D23C4B8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F61153C-6681-4377-A838-7AB4208AC53A}" type="pres">
      <dgm:prSet presAssocID="{3AB9A59B-8C9E-4854-9315-AF5F2ADC53D4}" presName="root1" presStyleCnt="0"/>
      <dgm:spPr/>
      <dgm:t>
        <a:bodyPr/>
        <a:lstStyle/>
        <a:p>
          <a:endParaRPr lang="tr-TR"/>
        </a:p>
      </dgm:t>
    </dgm:pt>
    <dgm:pt modelId="{79419952-CFA2-4413-B582-D64681155047}" type="pres">
      <dgm:prSet presAssocID="{3AB9A59B-8C9E-4854-9315-AF5F2ADC53D4}" presName="LevelOneTextNode" presStyleLbl="node0" presStyleIdx="0" presStyleCnt="1" custScaleY="30511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12EB983-918C-48E4-9F96-80D36DB125B0}" type="pres">
      <dgm:prSet presAssocID="{3AB9A59B-8C9E-4854-9315-AF5F2ADC53D4}" presName="level2hierChild" presStyleCnt="0"/>
      <dgm:spPr/>
      <dgm:t>
        <a:bodyPr/>
        <a:lstStyle/>
        <a:p>
          <a:endParaRPr lang="tr-TR"/>
        </a:p>
      </dgm:t>
    </dgm:pt>
    <dgm:pt modelId="{4868D980-0F63-4171-AF05-D881D4566D04}" type="pres">
      <dgm:prSet presAssocID="{006AB609-C25E-4722-953E-37351F84E485}" presName="conn2-1" presStyleLbl="parChTrans1D2" presStyleIdx="0" presStyleCnt="1"/>
      <dgm:spPr/>
      <dgm:t>
        <a:bodyPr/>
        <a:lstStyle/>
        <a:p>
          <a:endParaRPr lang="tr-TR"/>
        </a:p>
      </dgm:t>
    </dgm:pt>
    <dgm:pt modelId="{7325A1B7-9230-49FD-A344-E45662DF45D6}" type="pres">
      <dgm:prSet presAssocID="{006AB609-C25E-4722-953E-37351F84E485}" presName="connTx" presStyleLbl="parChTrans1D2" presStyleIdx="0" presStyleCnt="1"/>
      <dgm:spPr/>
      <dgm:t>
        <a:bodyPr/>
        <a:lstStyle/>
        <a:p>
          <a:endParaRPr lang="tr-TR"/>
        </a:p>
      </dgm:t>
    </dgm:pt>
    <dgm:pt modelId="{CF96D0F9-F295-48BA-AC1D-40FD548F37F4}" type="pres">
      <dgm:prSet presAssocID="{15D3D920-8954-46FC-BE14-42EA5FD55057}" presName="root2" presStyleCnt="0"/>
      <dgm:spPr/>
      <dgm:t>
        <a:bodyPr/>
        <a:lstStyle/>
        <a:p>
          <a:endParaRPr lang="tr-TR"/>
        </a:p>
      </dgm:t>
    </dgm:pt>
    <dgm:pt modelId="{00E298E0-2E95-4A24-BF2E-D7D64B7B4D9F}" type="pres">
      <dgm:prSet presAssocID="{15D3D920-8954-46FC-BE14-42EA5FD55057}" presName="LevelTwoTextNode" presStyleLbl="node2" presStyleIdx="0" presStyleCnt="1" custScaleY="30511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190594E-F44D-47C7-AB01-0996A3C6C717}" type="pres">
      <dgm:prSet presAssocID="{15D3D920-8954-46FC-BE14-42EA5FD55057}" presName="level3hierChild" presStyleCnt="0"/>
      <dgm:spPr/>
      <dgm:t>
        <a:bodyPr/>
        <a:lstStyle/>
        <a:p>
          <a:endParaRPr lang="tr-TR"/>
        </a:p>
      </dgm:t>
    </dgm:pt>
    <dgm:pt modelId="{2057F232-AEC1-4343-A3D9-73BFFB710B6D}" type="pres">
      <dgm:prSet presAssocID="{C7F359DC-52ED-464D-BBD9-7FF08D21246A}" presName="conn2-1" presStyleLbl="parChTrans1D3" presStyleIdx="0" presStyleCnt="1"/>
      <dgm:spPr/>
      <dgm:t>
        <a:bodyPr/>
        <a:lstStyle/>
        <a:p>
          <a:endParaRPr lang="tr-TR"/>
        </a:p>
      </dgm:t>
    </dgm:pt>
    <dgm:pt modelId="{E30B8619-4E31-42BB-BF0A-B65651E17E3F}" type="pres">
      <dgm:prSet presAssocID="{C7F359DC-52ED-464D-BBD9-7FF08D21246A}" presName="connTx" presStyleLbl="parChTrans1D3" presStyleIdx="0" presStyleCnt="1"/>
      <dgm:spPr/>
      <dgm:t>
        <a:bodyPr/>
        <a:lstStyle/>
        <a:p>
          <a:endParaRPr lang="tr-TR"/>
        </a:p>
      </dgm:t>
    </dgm:pt>
    <dgm:pt modelId="{77263F13-65B6-45C4-B1E7-5DF6C5CC0D8A}" type="pres">
      <dgm:prSet presAssocID="{E9957C54-2A4F-4D22-ACF7-2BD9AC78FF0B}" presName="root2" presStyleCnt="0"/>
      <dgm:spPr/>
      <dgm:t>
        <a:bodyPr/>
        <a:lstStyle/>
        <a:p>
          <a:endParaRPr lang="tr-TR"/>
        </a:p>
      </dgm:t>
    </dgm:pt>
    <dgm:pt modelId="{B258F8FE-680D-4531-B08B-A0A3F8504D79}" type="pres">
      <dgm:prSet presAssocID="{E9957C54-2A4F-4D22-ACF7-2BD9AC78FF0B}" presName="LevelTwoTextNode" presStyleLbl="node3" presStyleIdx="0" presStyleCnt="1" custScaleY="25991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4EA1DAD-15DB-447F-9A79-9EC34F30560D}" type="pres">
      <dgm:prSet presAssocID="{E9957C54-2A4F-4D22-ACF7-2BD9AC78FF0B}" presName="level3hierChild" presStyleCnt="0"/>
      <dgm:spPr/>
      <dgm:t>
        <a:bodyPr/>
        <a:lstStyle/>
        <a:p>
          <a:endParaRPr lang="tr-TR"/>
        </a:p>
      </dgm:t>
    </dgm:pt>
    <dgm:pt modelId="{ACEB8019-4BC8-4570-826C-DFBBC6FCC44F}" type="pres">
      <dgm:prSet presAssocID="{FC77F4A0-0F80-4A3A-B6AB-EAD34297C9C2}" presName="conn2-1" presStyleLbl="parChTrans1D4" presStyleIdx="0" presStyleCnt="3"/>
      <dgm:spPr/>
      <dgm:t>
        <a:bodyPr/>
        <a:lstStyle/>
        <a:p>
          <a:endParaRPr lang="tr-TR"/>
        </a:p>
      </dgm:t>
    </dgm:pt>
    <dgm:pt modelId="{56D99B23-9B1D-4154-BFBB-E85A9E1F87A9}" type="pres">
      <dgm:prSet presAssocID="{FC77F4A0-0F80-4A3A-B6AB-EAD34297C9C2}" presName="connTx" presStyleLbl="parChTrans1D4" presStyleIdx="0" presStyleCnt="3"/>
      <dgm:spPr/>
      <dgm:t>
        <a:bodyPr/>
        <a:lstStyle/>
        <a:p>
          <a:endParaRPr lang="tr-TR"/>
        </a:p>
      </dgm:t>
    </dgm:pt>
    <dgm:pt modelId="{68E76298-72A4-4B5F-BDAA-2F664238C159}" type="pres">
      <dgm:prSet presAssocID="{68878FA2-1ACD-48F6-A0B9-B537E1EFACA3}" presName="root2" presStyleCnt="0"/>
      <dgm:spPr/>
      <dgm:t>
        <a:bodyPr/>
        <a:lstStyle/>
        <a:p>
          <a:endParaRPr lang="tr-TR"/>
        </a:p>
      </dgm:t>
    </dgm:pt>
    <dgm:pt modelId="{1CB82E69-9EDF-47ED-BB8A-C8F18BB4E906}" type="pres">
      <dgm:prSet presAssocID="{68878FA2-1ACD-48F6-A0B9-B537E1EFACA3}" presName="LevelTwoTextNode" presStyleLbl="node4" presStyleIdx="0" presStyleCnt="3" custScaleY="14520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DF7DFF3-5EB4-4EC0-8A57-ACBECAF78DB6}" type="pres">
      <dgm:prSet presAssocID="{68878FA2-1ACD-48F6-A0B9-B537E1EFACA3}" presName="level3hierChild" presStyleCnt="0"/>
      <dgm:spPr/>
      <dgm:t>
        <a:bodyPr/>
        <a:lstStyle/>
        <a:p>
          <a:endParaRPr lang="tr-TR"/>
        </a:p>
      </dgm:t>
    </dgm:pt>
    <dgm:pt modelId="{6CB59F1E-665F-4B8D-9773-8893E69E398F}" type="pres">
      <dgm:prSet presAssocID="{1F12E91E-1631-4F71-A49B-2B492D3F9C39}" presName="conn2-1" presStyleLbl="parChTrans1D4" presStyleIdx="1" presStyleCnt="3"/>
      <dgm:spPr/>
      <dgm:t>
        <a:bodyPr/>
        <a:lstStyle/>
        <a:p>
          <a:endParaRPr lang="tr-TR"/>
        </a:p>
      </dgm:t>
    </dgm:pt>
    <dgm:pt modelId="{0FD41DEA-386B-4F77-8A82-B53686BC10D5}" type="pres">
      <dgm:prSet presAssocID="{1F12E91E-1631-4F71-A49B-2B492D3F9C39}" presName="connTx" presStyleLbl="parChTrans1D4" presStyleIdx="1" presStyleCnt="3"/>
      <dgm:spPr/>
      <dgm:t>
        <a:bodyPr/>
        <a:lstStyle/>
        <a:p>
          <a:endParaRPr lang="tr-TR"/>
        </a:p>
      </dgm:t>
    </dgm:pt>
    <dgm:pt modelId="{28A4BEA4-5A79-483E-A744-06248B28FD60}" type="pres">
      <dgm:prSet presAssocID="{089BAABC-973D-48A1-8568-BBBB898EA295}" presName="root2" presStyleCnt="0"/>
      <dgm:spPr/>
      <dgm:t>
        <a:bodyPr/>
        <a:lstStyle/>
        <a:p>
          <a:endParaRPr lang="tr-TR"/>
        </a:p>
      </dgm:t>
    </dgm:pt>
    <dgm:pt modelId="{D1CAF437-20A4-4DA6-87C4-B220868B0FA7}" type="pres">
      <dgm:prSet presAssocID="{089BAABC-973D-48A1-8568-BBBB898EA295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2A49E44-A130-4ED5-94E9-001F3D10EBFC}" type="pres">
      <dgm:prSet presAssocID="{089BAABC-973D-48A1-8568-BBBB898EA295}" presName="level3hierChild" presStyleCnt="0"/>
      <dgm:spPr/>
      <dgm:t>
        <a:bodyPr/>
        <a:lstStyle/>
        <a:p>
          <a:endParaRPr lang="tr-TR"/>
        </a:p>
      </dgm:t>
    </dgm:pt>
    <dgm:pt modelId="{25599C70-80EF-4471-98C1-F9EDCEBFBCE9}" type="pres">
      <dgm:prSet presAssocID="{3462CA18-4EBC-4FE5-8BA5-02DAEC885D68}" presName="conn2-1" presStyleLbl="parChTrans1D4" presStyleIdx="2" presStyleCnt="3"/>
      <dgm:spPr/>
      <dgm:t>
        <a:bodyPr/>
        <a:lstStyle/>
        <a:p>
          <a:endParaRPr lang="tr-TR"/>
        </a:p>
      </dgm:t>
    </dgm:pt>
    <dgm:pt modelId="{7D62689B-51E8-4EC4-A850-2ED55265EB60}" type="pres">
      <dgm:prSet presAssocID="{3462CA18-4EBC-4FE5-8BA5-02DAEC885D68}" presName="connTx" presStyleLbl="parChTrans1D4" presStyleIdx="2" presStyleCnt="3"/>
      <dgm:spPr/>
      <dgm:t>
        <a:bodyPr/>
        <a:lstStyle/>
        <a:p>
          <a:endParaRPr lang="tr-TR"/>
        </a:p>
      </dgm:t>
    </dgm:pt>
    <dgm:pt modelId="{6B9EB738-DE2C-4527-A846-3161ED351735}" type="pres">
      <dgm:prSet presAssocID="{862B1EA2-515D-4AB3-B24E-9902CEF012FD}" presName="root2" presStyleCnt="0"/>
      <dgm:spPr/>
      <dgm:t>
        <a:bodyPr/>
        <a:lstStyle/>
        <a:p>
          <a:endParaRPr lang="tr-TR"/>
        </a:p>
      </dgm:t>
    </dgm:pt>
    <dgm:pt modelId="{46E45B63-7EB9-4836-A4BF-FE5E0864F5F9}" type="pres">
      <dgm:prSet presAssocID="{862B1EA2-515D-4AB3-B24E-9902CEF012FD}" presName="LevelTwoTextNode" presStyleLbl="node4" presStyleIdx="2" presStyleCnt="3" custScaleY="14491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4EECD0B-BF9B-4D9C-BE75-0CFAF9603057}" type="pres">
      <dgm:prSet presAssocID="{862B1EA2-515D-4AB3-B24E-9902CEF012FD}" presName="level3hierChild" presStyleCnt="0"/>
      <dgm:spPr/>
      <dgm:t>
        <a:bodyPr/>
        <a:lstStyle/>
        <a:p>
          <a:endParaRPr lang="tr-TR"/>
        </a:p>
      </dgm:t>
    </dgm:pt>
  </dgm:ptLst>
  <dgm:cxnLst>
    <dgm:cxn modelId="{05A052B4-02D5-4A60-8DEA-F3C6ABC84A07}" srcId="{68878FA2-1ACD-48F6-A0B9-B537E1EFACA3}" destId="{089BAABC-973D-48A1-8568-BBBB898EA295}" srcOrd="0" destOrd="0" parTransId="{1F12E91E-1631-4F71-A49B-2B492D3F9C39}" sibTransId="{2CDD4455-A5B3-40DE-BDFD-898D98CD0D7B}"/>
    <dgm:cxn modelId="{77776B00-D190-4582-9F7E-CBF1E82369E2}" type="presOf" srcId="{1F12E91E-1631-4F71-A49B-2B492D3F9C39}" destId="{0FD41DEA-386B-4F77-8A82-B53686BC10D5}" srcOrd="1" destOrd="0" presId="urn:microsoft.com/office/officeart/2005/8/layout/hierarchy2"/>
    <dgm:cxn modelId="{02298F94-340C-4E81-848D-7FBBC400141C}" type="presOf" srcId="{C7F359DC-52ED-464D-BBD9-7FF08D21246A}" destId="{E30B8619-4E31-42BB-BF0A-B65651E17E3F}" srcOrd="1" destOrd="0" presId="urn:microsoft.com/office/officeart/2005/8/layout/hierarchy2"/>
    <dgm:cxn modelId="{743DD8D0-EAE2-4A3C-B773-277B12C7A3F0}" type="presOf" srcId="{3462CA18-4EBC-4FE5-8BA5-02DAEC885D68}" destId="{25599C70-80EF-4471-98C1-F9EDCEBFBCE9}" srcOrd="0" destOrd="0" presId="urn:microsoft.com/office/officeart/2005/8/layout/hierarchy2"/>
    <dgm:cxn modelId="{53A02438-F77F-457C-AD5F-7BDF6FD840F5}" srcId="{15D3D920-8954-46FC-BE14-42EA5FD55057}" destId="{E9957C54-2A4F-4D22-ACF7-2BD9AC78FF0B}" srcOrd="0" destOrd="0" parTransId="{C7F359DC-52ED-464D-BBD9-7FF08D21246A}" sibTransId="{1FEDE3BF-0EDA-44C0-A5C8-849D6607F18C}"/>
    <dgm:cxn modelId="{6969A592-50BE-49C9-B8BC-9FECC8E6495A}" srcId="{3AB9A59B-8C9E-4854-9315-AF5F2ADC53D4}" destId="{15D3D920-8954-46FC-BE14-42EA5FD55057}" srcOrd="0" destOrd="0" parTransId="{006AB609-C25E-4722-953E-37351F84E485}" sibTransId="{98080466-A261-45D2-ADE5-99EF39CF2CF0}"/>
    <dgm:cxn modelId="{8494C1A4-C419-4DCB-BA2D-5BE48DBAE3B1}" type="presOf" srcId="{3462CA18-4EBC-4FE5-8BA5-02DAEC885D68}" destId="{7D62689B-51E8-4EC4-A850-2ED55265EB60}" srcOrd="1" destOrd="0" presId="urn:microsoft.com/office/officeart/2005/8/layout/hierarchy2"/>
    <dgm:cxn modelId="{CA9A1B64-7852-4E94-9B1C-90284CB4A1C0}" type="presOf" srcId="{1F12E91E-1631-4F71-A49B-2B492D3F9C39}" destId="{6CB59F1E-665F-4B8D-9773-8893E69E398F}" srcOrd="0" destOrd="0" presId="urn:microsoft.com/office/officeart/2005/8/layout/hierarchy2"/>
    <dgm:cxn modelId="{17A5F97B-3B88-4E0E-9A3D-0E165ABC1777}" type="presOf" srcId="{FC77F4A0-0F80-4A3A-B6AB-EAD34297C9C2}" destId="{ACEB8019-4BC8-4570-826C-DFBBC6FCC44F}" srcOrd="0" destOrd="0" presId="urn:microsoft.com/office/officeart/2005/8/layout/hierarchy2"/>
    <dgm:cxn modelId="{59329C02-12F5-497B-AE60-A89D9594C47F}" type="presOf" srcId="{089BAABC-973D-48A1-8568-BBBB898EA295}" destId="{D1CAF437-20A4-4DA6-87C4-B220868B0FA7}" srcOrd="0" destOrd="0" presId="urn:microsoft.com/office/officeart/2005/8/layout/hierarchy2"/>
    <dgm:cxn modelId="{D3C8707F-CEFA-4CC2-B488-A6B655DA48F2}" type="presOf" srcId="{15D3D920-8954-46FC-BE14-42EA5FD55057}" destId="{00E298E0-2E95-4A24-BF2E-D7D64B7B4D9F}" srcOrd="0" destOrd="0" presId="urn:microsoft.com/office/officeart/2005/8/layout/hierarchy2"/>
    <dgm:cxn modelId="{1D0D72A6-5782-48E2-BAA0-AC3D63DBE0F3}" type="presOf" srcId="{006AB609-C25E-4722-953E-37351F84E485}" destId="{7325A1B7-9230-49FD-A344-E45662DF45D6}" srcOrd="1" destOrd="0" presId="urn:microsoft.com/office/officeart/2005/8/layout/hierarchy2"/>
    <dgm:cxn modelId="{B41DDB35-3F5E-4BE1-9A6B-1B469569E595}" type="presOf" srcId="{862B1EA2-515D-4AB3-B24E-9902CEF012FD}" destId="{46E45B63-7EB9-4836-A4BF-FE5E0864F5F9}" srcOrd="0" destOrd="0" presId="urn:microsoft.com/office/officeart/2005/8/layout/hierarchy2"/>
    <dgm:cxn modelId="{99C0C866-3817-4424-B995-1547334052E1}" type="presOf" srcId="{68878FA2-1ACD-48F6-A0B9-B537E1EFACA3}" destId="{1CB82E69-9EDF-47ED-BB8A-C8F18BB4E906}" srcOrd="0" destOrd="0" presId="urn:microsoft.com/office/officeart/2005/8/layout/hierarchy2"/>
    <dgm:cxn modelId="{D82178E0-5ED7-4EAD-9A82-5B3D9BFCD6D7}" type="presOf" srcId="{FC77F4A0-0F80-4A3A-B6AB-EAD34297C9C2}" destId="{56D99B23-9B1D-4154-BFBB-E85A9E1F87A9}" srcOrd="1" destOrd="0" presId="urn:microsoft.com/office/officeart/2005/8/layout/hierarchy2"/>
    <dgm:cxn modelId="{1A3C497C-0CB4-4920-8100-662F4F78175A}" type="presOf" srcId="{C7F359DC-52ED-464D-BBD9-7FF08D21246A}" destId="{2057F232-AEC1-4343-A3D9-73BFFB710B6D}" srcOrd="0" destOrd="0" presId="urn:microsoft.com/office/officeart/2005/8/layout/hierarchy2"/>
    <dgm:cxn modelId="{2DEC1B30-3D56-4E62-8950-E148FFCDF094}" srcId="{AEDDF264-3646-4A4C-8317-5E15D23C4B85}" destId="{3AB9A59B-8C9E-4854-9315-AF5F2ADC53D4}" srcOrd="0" destOrd="0" parTransId="{BDDE9B86-C2BB-4F67-90A3-0575714AD957}" sibTransId="{5BB3F1DC-4A0F-4DEE-BB21-7DFC54A3B26E}"/>
    <dgm:cxn modelId="{A04D3C26-662B-4CCF-9645-5BDD5F745241}" srcId="{E9957C54-2A4F-4D22-ACF7-2BD9AC78FF0B}" destId="{68878FA2-1ACD-48F6-A0B9-B537E1EFACA3}" srcOrd="0" destOrd="0" parTransId="{FC77F4A0-0F80-4A3A-B6AB-EAD34297C9C2}" sibTransId="{5C373C71-38FD-4F3D-963A-EFEF5A7E5EE8}"/>
    <dgm:cxn modelId="{58D04AEF-5AEF-4757-A167-90E2DB8069B7}" type="presOf" srcId="{E9957C54-2A4F-4D22-ACF7-2BD9AC78FF0B}" destId="{B258F8FE-680D-4531-B08B-A0A3F8504D79}" srcOrd="0" destOrd="0" presId="urn:microsoft.com/office/officeart/2005/8/layout/hierarchy2"/>
    <dgm:cxn modelId="{7A16FB12-2308-4F70-9B8A-38E556D1632E}" type="presOf" srcId="{006AB609-C25E-4722-953E-37351F84E485}" destId="{4868D980-0F63-4171-AF05-D881D4566D04}" srcOrd="0" destOrd="0" presId="urn:microsoft.com/office/officeart/2005/8/layout/hierarchy2"/>
    <dgm:cxn modelId="{A1667056-46E1-49A8-A274-060CAA56E4BE}" srcId="{E9957C54-2A4F-4D22-ACF7-2BD9AC78FF0B}" destId="{862B1EA2-515D-4AB3-B24E-9902CEF012FD}" srcOrd="1" destOrd="0" parTransId="{3462CA18-4EBC-4FE5-8BA5-02DAEC885D68}" sibTransId="{342C7642-800F-4CBA-A7A6-29E2CCA617B4}"/>
    <dgm:cxn modelId="{36E53A45-51CA-4FD9-85B4-732679397EFE}" type="presOf" srcId="{AEDDF264-3646-4A4C-8317-5E15D23C4B85}" destId="{A344B86E-5C8B-4894-B9B5-49A171F3AF0D}" srcOrd="0" destOrd="0" presId="urn:microsoft.com/office/officeart/2005/8/layout/hierarchy2"/>
    <dgm:cxn modelId="{DDDA3814-80F4-40BF-BE1A-8E7761142284}" type="presOf" srcId="{3AB9A59B-8C9E-4854-9315-AF5F2ADC53D4}" destId="{79419952-CFA2-4413-B582-D64681155047}" srcOrd="0" destOrd="0" presId="urn:microsoft.com/office/officeart/2005/8/layout/hierarchy2"/>
    <dgm:cxn modelId="{6D2408C5-6351-4770-AF97-3B889D1B01DD}" type="presParOf" srcId="{A344B86E-5C8B-4894-B9B5-49A171F3AF0D}" destId="{EF61153C-6681-4377-A838-7AB4208AC53A}" srcOrd="0" destOrd="0" presId="urn:microsoft.com/office/officeart/2005/8/layout/hierarchy2"/>
    <dgm:cxn modelId="{62196E89-F908-4F4A-B42A-AD9753747ADA}" type="presParOf" srcId="{EF61153C-6681-4377-A838-7AB4208AC53A}" destId="{79419952-CFA2-4413-B582-D64681155047}" srcOrd="0" destOrd="0" presId="urn:microsoft.com/office/officeart/2005/8/layout/hierarchy2"/>
    <dgm:cxn modelId="{57A60BFD-0B93-42B5-A4CC-8FBFDAEEDA79}" type="presParOf" srcId="{EF61153C-6681-4377-A838-7AB4208AC53A}" destId="{512EB983-918C-48E4-9F96-80D36DB125B0}" srcOrd="1" destOrd="0" presId="urn:microsoft.com/office/officeart/2005/8/layout/hierarchy2"/>
    <dgm:cxn modelId="{DEE83561-C9F7-48CD-B4D1-C493AF57CA51}" type="presParOf" srcId="{512EB983-918C-48E4-9F96-80D36DB125B0}" destId="{4868D980-0F63-4171-AF05-D881D4566D04}" srcOrd="0" destOrd="0" presId="urn:microsoft.com/office/officeart/2005/8/layout/hierarchy2"/>
    <dgm:cxn modelId="{A10453BA-42E4-402C-8379-E614EDABA8B3}" type="presParOf" srcId="{4868D980-0F63-4171-AF05-D881D4566D04}" destId="{7325A1B7-9230-49FD-A344-E45662DF45D6}" srcOrd="0" destOrd="0" presId="urn:microsoft.com/office/officeart/2005/8/layout/hierarchy2"/>
    <dgm:cxn modelId="{48503672-8093-4B00-8913-E83FED6382E6}" type="presParOf" srcId="{512EB983-918C-48E4-9F96-80D36DB125B0}" destId="{CF96D0F9-F295-48BA-AC1D-40FD548F37F4}" srcOrd="1" destOrd="0" presId="urn:microsoft.com/office/officeart/2005/8/layout/hierarchy2"/>
    <dgm:cxn modelId="{3CC1501A-70BD-414E-9C65-974BD3FAE486}" type="presParOf" srcId="{CF96D0F9-F295-48BA-AC1D-40FD548F37F4}" destId="{00E298E0-2E95-4A24-BF2E-D7D64B7B4D9F}" srcOrd="0" destOrd="0" presId="urn:microsoft.com/office/officeart/2005/8/layout/hierarchy2"/>
    <dgm:cxn modelId="{F2A076C3-98A7-4658-BAB3-1264103B935C}" type="presParOf" srcId="{CF96D0F9-F295-48BA-AC1D-40FD548F37F4}" destId="{A190594E-F44D-47C7-AB01-0996A3C6C717}" srcOrd="1" destOrd="0" presId="urn:microsoft.com/office/officeart/2005/8/layout/hierarchy2"/>
    <dgm:cxn modelId="{B5EEE992-BAFF-4E57-8153-8ED6C3B261B7}" type="presParOf" srcId="{A190594E-F44D-47C7-AB01-0996A3C6C717}" destId="{2057F232-AEC1-4343-A3D9-73BFFB710B6D}" srcOrd="0" destOrd="0" presId="urn:microsoft.com/office/officeart/2005/8/layout/hierarchy2"/>
    <dgm:cxn modelId="{B032E485-ACF4-411B-81B8-2438AFBF6DF3}" type="presParOf" srcId="{2057F232-AEC1-4343-A3D9-73BFFB710B6D}" destId="{E30B8619-4E31-42BB-BF0A-B65651E17E3F}" srcOrd="0" destOrd="0" presId="urn:microsoft.com/office/officeart/2005/8/layout/hierarchy2"/>
    <dgm:cxn modelId="{A8FDA3CB-B06B-4BE0-9B12-F35AFFB26124}" type="presParOf" srcId="{A190594E-F44D-47C7-AB01-0996A3C6C717}" destId="{77263F13-65B6-45C4-B1E7-5DF6C5CC0D8A}" srcOrd="1" destOrd="0" presId="urn:microsoft.com/office/officeart/2005/8/layout/hierarchy2"/>
    <dgm:cxn modelId="{F537062D-06D0-4868-8130-AF20B13BB7D1}" type="presParOf" srcId="{77263F13-65B6-45C4-B1E7-5DF6C5CC0D8A}" destId="{B258F8FE-680D-4531-B08B-A0A3F8504D79}" srcOrd="0" destOrd="0" presId="urn:microsoft.com/office/officeart/2005/8/layout/hierarchy2"/>
    <dgm:cxn modelId="{3BE3E8F2-3B52-44D6-97D9-3B5BAF2D7CA0}" type="presParOf" srcId="{77263F13-65B6-45C4-B1E7-5DF6C5CC0D8A}" destId="{64EA1DAD-15DB-447F-9A79-9EC34F30560D}" srcOrd="1" destOrd="0" presId="urn:microsoft.com/office/officeart/2005/8/layout/hierarchy2"/>
    <dgm:cxn modelId="{64F8FC76-F9B8-4BA8-8D20-BFDEE237B8F6}" type="presParOf" srcId="{64EA1DAD-15DB-447F-9A79-9EC34F30560D}" destId="{ACEB8019-4BC8-4570-826C-DFBBC6FCC44F}" srcOrd="0" destOrd="0" presId="urn:microsoft.com/office/officeart/2005/8/layout/hierarchy2"/>
    <dgm:cxn modelId="{82A90229-E44A-42D6-B59D-6DEE2B22DA23}" type="presParOf" srcId="{ACEB8019-4BC8-4570-826C-DFBBC6FCC44F}" destId="{56D99B23-9B1D-4154-BFBB-E85A9E1F87A9}" srcOrd="0" destOrd="0" presId="urn:microsoft.com/office/officeart/2005/8/layout/hierarchy2"/>
    <dgm:cxn modelId="{B4508EBA-9CFD-4882-9EDB-E646614B7A54}" type="presParOf" srcId="{64EA1DAD-15DB-447F-9A79-9EC34F30560D}" destId="{68E76298-72A4-4B5F-BDAA-2F664238C159}" srcOrd="1" destOrd="0" presId="urn:microsoft.com/office/officeart/2005/8/layout/hierarchy2"/>
    <dgm:cxn modelId="{1A1A401D-5E9F-4F86-A30B-CD997EDBBA18}" type="presParOf" srcId="{68E76298-72A4-4B5F-BDAA-2F664238C159}" destId="{1CB82E69-9EDF-47ED-BB8A-C8F18BB4E906}" srcOrd="0" destOrd="0" presId="urn:microsoft.com/office/officeart/2005/8/layout/hierarchy2"/>
    <dgm:cxn modelId="{CBE4DB8B-09BC-4358-BD5F-0C29D79CC002}" type="presParOf" srcId="{68E76298-72A4-4B5F-BDAA-2F664238C159}" destId="{3DF7DFF3-5EB4-4EC0-8A57-ACBECAF78DB6}" srcOrd="1" destOrd="0" presId="urn:microsoft.com/office/officeart/2005/8/layout/hierarchy2"/>
    <dgm:cxn modelId="{9A944826-5661-4BEE-B9AB-F40D6E0F0D46}" type="presParOf" srcId="{3DF7DFF3-5EB4-4EC0-8A57-ACBECAF78DB6}" destId="{6CB59F1E-665F-4B8D-9773-8893E69E398F}" srcOrd="0" destOrd="0" presId="urn:microsoft.com/office/officeart/2005/8/layout/hierarchy2"/>
    <dgm:cxn modelId="{58738522-55E7-4B78-91A1-B01DEE6146A4}" type="presParOf" srcId="{6CB59F1E-665F-4B8D-9773-8893E69E398F}" destId="{0FD41DEA-386B-4F77-8A82-B53686BC10D5}" srcOrd="0" destOrd="0" presId="urn:microsoft.com/office/officeart/2005/8/layout/hierarchy2"/>
    <dgm:cxn modelId="{18CA45CA-4657-452B-BF3A-575491FB448B}" type="presParOf" srcId="{3DF7DFF3-5EB4-4EC0-8A57-ACBECAF78DB6}" destId="{28A4BEA4-5A79-483E-A744-06248B28FD60}" srcOrd="1" destOrd="0" presId="urn:microsoft.com/office/officeart/2005/8/layout/hierarchy2"/>
    <dgm:cxn modelId="{382A404A-AACC-4751-8EFF-C31DD8CCCFAA}" type="presParOf" srcId="{28A4BEA4-5A79-483E-A744-06248B28FD60}" destId="{D1CAF437-20A4-4DA6-87C4-B220868B0FA7}" srcOrd="0" destOrd="0" presId="urn:microsoft.com/office/officeart/2005/8/layout/hierarchy2"/>
    <dgm:cxn modelId="{4AF7DA9C-339F-4B3E-BA39-B2D857BBE6A1}" type="presParOf" srcId="{28A4BEA4-5A79-483E-A744-06248B28FD60}" destId="{22A49E44-A130-4ED5-94E9-001F3D10EBFC}" srcOrd="1" destOrd="0" presId="urn:microsoft.com/office/officeart/2005/8/layout/hierarchy2"/>
    <dgm:cxn modelId="{8489B977-49A5-4B40-B46D-64EEA0879791}" type="presParOf" srcId="{64EA1DAD-15DB-447F-9A79-9EC34F30560D}" destId="{25599C70-80EF-4471-98C1-F9EDCEBFBCE9}" srcOrd="2" destOrd="0" presId="urn:microsoft.com/office/officeart/2005/8/layout/hierarchy2"/>
    <dgm:cxn modelId="{765D3FD3-0CA4-40AE-9291-288DA38C122E}" type="presParOf" srcId="{25599C70-80EF-4471-98C1-F9EDCEBFBCE9}" destId="{7D62689B-51E8-4EC4-A850-2ED55265EB60}" srcOrd="0" destOrd="0" presId="urn:microsoft.com/office/officeart/2005/8/layout/hierarchy2"/>
    <dgm:cxn modelId="{D6A5C187-FCD1-4B84-AF6B-285EF2351F90}" type="presParOf" srcId="{64EA1DAD-15DB-447F-9A79-9EC34F30560D}" destId="{6B9EB738-DE2C-4527-A846-3161ED351735}" srcOrd="3" destOrd="0" presId="urn:microsoft.com/office/officeart/2005/8/layout/hierarchy2"/>
    <dgm:cxn modelId="{E0E893B1-6E0C-4314-838C-6E7474097A13}" type="presParOf" srcId="{6B9EB738-DE2C-4527-A846-3161ED351735}" destId="{46E45B63-7EB9-4836-A4BF-FE5E0864F5F9}" srcOrd="0" destOrd="0" presId="urn:microsoft.com/office/officeart/2005/8/layout/hierarchy2"/>
    <dgm:cxn modelId="{5C9BC099-B742-4D56-9E5B-99DD190EBFE2}" type="presParOf" srcId="{6B9EB738-DE2C-4527-A846-3161ED351735}" destId="{84EECD0B-BF9B-4D9C-BE75-0CFAF960305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C42395-DA3A-445E-973C-40873FD85870}" type="doc">
      <dgm:prSet loTypeId="urn:microsoft.com/office/officeart/2005/8/layout/hList3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C468F916-8FAB-4833-A22B-D1DEFCCE5CBB}">
      <dgm:prSet phldrT="[Metin]" custT="1"/>
      <dgm:spPr/>
      <dgm:t>
        <a:bodyPr/>
        <a:lstStyle/>
        <a:p>
          <a:r>
            <a:rPr lang="tr-TR" sz="3200" b="1" smtClean="0">
              <a:latin typeface="Arial Black" panose="020B0A04020102020204" pitchFamily="34" charset="0"/>
            </a:rPr>
            <a:t>PSİKOEĞİTİM ÖĞRENCİ OTURUMLARI</a:t>
          </a:r>
          <a:endParaRPr lang="tr-TR" sz="3200" dirty="0"/>
        </a:p>
      </dgm:t>
    </dgm:pt>
    <dgm:pt modelId="{83907BEE-97CD-4D93-93AD-A31CF5A62B83}" type="parTrans" cxnId="{AFD0FA7D-D657-4330-802A-27BF1BC2120B}">
      <dgm:prSet/>
      <dgm:spPr/>
      <dgm:t>
        <a:bodyPr/>
        <a:lstStyle/>
        <a:p>
          <a:endParaRPr lang="tr-TR"/>
        </a:p>
      </dgm:t>
    </dgm:pt>
    <dgm:pt modelId="{384D14F4-FE46-4119-ADA9-F4E828F0DD9F}" type="sibTrans" cxnId="{AFD0FA7D-D657-4330-802A-27BF1BC2120B}">
      <dgm:prSet/>
      <dgm:spPr/>
      <dgm:t>
        <a:bodyPr/>
        <a:lstStyle/>
        <a:p>
          <a:endParaRPr lang="tr-TR"/>
        </a:p>
      </dgm:t>
    </dgm:pt>
    <dgm:pt modelId="{9942833F-6BCB-479B-A0AD-B87ACA66E6FE}">
      <dgm:prSet phldrT="[Metin]" custT="1"/>
      <dgm:spPr/>
      <dgm:t>
        <a:bodyPr/>
        <a:lstStyle/>
        <a:p>
          <a:r>
            <a:rPr lang="tr-TR" sz="3200" smtClean="0"/>
            <a:t>Okul Öncesi / İlkokul</a:t>
          </a:r>
          <a:endParaRPr lang="tr-TR" sz="3200" dirty="0"/>
        </a:p>
      </dgm:t>
    </dgm:pt>
    <dgm:pt modelId="{3CF77599-BEAF-47E7-A4AA-B9C9DD20369B}" type="parTrans" cxnId="{606189D1-16E8-4FD8-A34C-AFF3008DD943}">
      <dgm:prSet/>
      <dgm:spPr/>
      <dgm:t>
        <a:bodyPr/>
        <a:lstStyle/>
        <a:p>
          <a:endParaRPr lang="tr-TR"/>
        </a:p>
      </dgm:t>
    </dgm:pt>
    <dgm:pt modelId="{26B968F0-169D-40D5-A9ED-71F32E5A7D8B}" type="sibTrans" cxnId="{606189D1-16E8-4FD8-A34C-AFF3008DD943}">
      <dgm:prSet/>
      <dgm:spPr/>
      <dgm:t>
        <a:bodyPr/>
        <a:lstStyle/>
        <a:p>
          <a:endParaRPr lang="tr-TR"/>
        </a:p>
      </dgm:t>
    </dgm:pt>
    <dgm:pt modelId="{F434FCAB-7A89-4982-A147-863B0A1D2963}">
      <dgm:prSet phldrT="[Metin]" custT="1"/>
      <dgm:spPr/>
      <dgm:t>
        <a:bodyPr/>
        <a:lstStyle/>
        <a:p>
          <a:r>
            <a:rPr lang="tr-TR" sz="3200" smtClean="0"/>
            <a:t>Ortaokul </a:t>
          </a:r>
          <a:endParaRPr lang="tr-TR" sz="4800" dirty="0"/>
        </a:p>
      </dgm:t>
    </dgm:pt>
    <dgm:pt modelId="{580F7306-DF8E-4584-9335-251566995B1F}" type="parTrans" cxnId="{E66402F1-DA9D-439A-879C-272ADF5DA5B7}">
      <dgm:prSet/>
      <dgm:spPr/>
      <dgm:t>
        <a:bodyPr/>
        <a:lstStyle/>
        <a:p>
          <a:endParaRPr lang="tr-TR"/>
        </a:p>
      </dgm:t>
    </dgm:pt>
    <dgm:pt modelId="{6F017EB2-4458-4476-8AD5-8C78F7637864}" type="sibTrans" cxnId="{E66402F1-DA9D-439A-879C-272ADF5DA5B7}">
      <dgm:prSet/>
      <dgm:spPr/>
      <dgm:t>
        <a:bodyPr/>
        <a:lstStyle/>
        <a:p>
          <a:endParaRPr lang="tr-TR"/>
        </a:p>
      </dgm:t>
    </dgm:pt>
    <dgm:pt modelId="{ABC92AE9-6481-4CE2-9EF4-9F1A555D162B}">
      <dgm:prSet phldrT="[Metin]" custT="1"/>
      <dgm:spPr/>
      <dgm:t>
        <a:bodyPr/>
        <a:lstStyle/>
        <a:p>
          <a:r>
            <a:rPr lang="tr-TR" sz="3200" smtClean="0"/>
            <a:t>Lise </a:t>
          </a:r>
          <a:endParaRPr lang="tr-TR" sz="6500" dirty="0"/>
        </a:p>
      </dgm:t>
    </dgm:pt>
    <dgm:pt modelId="{718FE50A-73BA-4A59-A33E-1BF00B50FB1C}" type="parTrans" cxnId="{28005051-C16E-45E0-AB2F-A3370A9C80BC}">
      <dgm:prSet/>
      <dgm:spPr/>
      <dgm:t>
        <a:bodyPr/>
        <a:lstStyle/>
        <a:p>
          <a:endParaRPr lang="tr-TR"/>
        </a:p>
      </dgm:t>
    </dgm:pt>
    <dgm:pt modelId="{717E8F57-7A59-4E79-954C-EE95EC4C9699}" type="sibTrans" cxnId="{28005051-C16E-45E0-AB2F-A3370A9C80BC}">
      <dgm:prSet/>
      <dgm:spPr/>
      <dgm:t>
        <a:bodyPr/>
        <a:lstStyle/>
        <a:p>
          <a:endParaRPr lang="tr-TR"/>
        </a:p>
      </dgm:t>
    </dgm:pt>
    <dgm:pt modelId="{30B61367-290E-4511-9796-E30EBCEA4C08}" type="pres">
      <dgm:prSet presAssocID="{60C42395-DA3A-445E-973C-40873FD8587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63CE089-5CBF-41CE-95DF-6B33D20F86BA}" type="pres">
      <dgm:prSet presAssocID="{C468F916-8FAB-4833-A22B-D1DEFCCE5CBB}" presName="roof" presStyleLbl="dkBgShp" presStyleIdx="0" presStyleCnt="2" custLinFactNeighborX="10895" custLinFactNeighborY="-38251"/>
      <dgm:spPr/>
      <dgm:t>
        <a:bodyPr/>
        <a:lstStyle/>
        <a:p>
          <a:endParaRPr lang="tr-TR"/>
        </a:p>
      </dgm:t>
    </dgm:pt>
    <dgm:pt modelId="{ACCA13D9-3DB2-4975-BA84-886016D19599}" type="pres">
      <dgm:prSet presAssocID="{C468F916-8FAB-4833-A22B-D1DEFCCE5CBB}" presName="pillars" presStyleCnt="0"/>
      <dgm:spPr/>
    </dgm:pt>
    <dgm:pt modelId="{8B704A59-EC87-472A-9C1A-9728D79BC3BD}" type="pres">
      <dgm:prSet presAssocID="{C468F916-8FAB-4833-A22B-D1DEFCCE5CBB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C53727-FEC9-46B3-BDCC-6185B45CA97E}" type="pres">
      <dgm:prSet presAssocID="{F434FCAB-7A89-4982-A147-863B0A1D2963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5CDDC20-34EC-4FD0-A30C-AB385B12FC48}" type="pres">
      <dgm:prSet presAssocID="{ABC92AE9-6481-4CE2-9EF4-9F1A555D162B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7DFA553-2624-45B7-A65B-D6C5EE2DD094}" type="pres">
      <dgm:prSet presAssocID="{C468F916-8FAB-4833-A22B-D1DEFCCE5CBB}" presName="base" presStyleLbl="dkBgShp" presStyleIdx="1" presStyleCnt="2"/>
      <dgm:spPr/>
    </dgm:pt>
  </dgm:ptLst>
  <dgm:cxnLst>
    <dgm:cxn modelId="{AFD0FA7D-D657-4330-802A-27BF1BC2120B}" srcId="{60C42395-DA3A-445E-973C-40873FD85870}" destId="{C468F916-8FAB-4833-A22B-D1DEFCCE5CBB}" srcOrd="0" destOrd="0" parTransId="{83907BEE-97CD-4D93-93AD-A31CF5A62B83}" sibTransId="{384D14F4-FE46-4119-ADA9-F4E828F0DD9F}"/>
    <dgm:cxn modelId="{3A45A216-2314-4C1C-BBC4-551B2BD7CCE4}" type="presOf" srcId="{F434FCAB-7A89-4982-A147-863B0A1D2963}" destId="{F9C53727-FEC9-46B3-BDCC-6185B45CA97E}" srcOrd="0" destOrd="0" presId="urn:microsoft.com/office/officeart/2005/8/layout/hList3"/>
    <dgm:cxn modelId="{39E89589-A19D-4873-8511-3C52A1B115C2}" type="presOf" srcId="{60C42395-DA3A-445E-973C-40873FD85870}" destId="{30B61367-290E-4511-9796-E30EBCEA4C08}" srcOrd="0" destOrd="0" presId="urn:microsoft.com/office/officeart/2005/8/layout/hList3"/>
    <dgm:cxn modelId="{606189D1-16E8-4FD8-A34C-AFF3008DD943}" srcId="{C468F916-8FAB-4833-A22B-D1DEFCCE5CBB}" destId="{9942833F-6BCB-479B-A0AD-B87ACA66E6FE}" srcOrd="0" destOrd="0" parTransId="{3CF77599-BEAF-47E7-A4AA-B9C9DD20369B}" sibTransId="{26B968F0-169D-40D5-A9ED-71F32E5A7D8B}"/>
    <dgm:cxn modelId="{80EC4D5A-8757-4FCE-A7CC-6FA557E88CF5}" type="presOf" srcId="{ABC92AE9-6481-4CE2-9EF4-9F1A555D162B}" destId="{55CDDC20-34EC-4FD0-A30C-AB385B12FC48}" srcOrd="0" destOrd="0" presId="urn:microsoft.com/office/officeart/2005/8/layout/hList3"/>
    <dgm:cxn modelId="{28005051-C16E-45E0-AB2F-A3370A9C80BC}" srcId="{C468F916-8FAB-4833-A22B-D1DEFCCE5CBB}" destId="{ABC92AE9-6481-4CE2-9EF4-9F1A555D162B}" srcOrd="2" destOrd="0" parTransId="{718FE50A-73BA-4A59-A33E-1BF00B50FB1C}" sibTransId="{717E8F57-7A59-4E79-954C-EE95EC4C9699}"/>
    <dgm:cxn modelId="{370EEFAD-27F0-49EC-A8E8-9927D19006B3}" type="presOf" srcId="{9942833F-6BCB-479B-A0AD-B87ACA66E6FE}" destId="{8B704A59-EC87-472A-9C1A-9728D79BC3BD}" srcOrd="0" destOrd="0" presId="urn:microsoft.com/office/officeart/2005/8/layout/hList3"/>
    <dgm:cxn modelId="{E66402F1-DA9D-439A-879C-272ADF5DA5B7}" srcId="{C468F916-8FAB-4833-A22B-D1DEFCCE5CBB}" destId="{F434FCAB-7A89-4982-A147-863B0A1D2963}" srcOrd="1" destOrd="0" parTransId="{580F7306-DF8E-4584-9335-251566995B1F}" sibTransId="{6F017EB2-4458-4476-8AD5-8C78F7637864}"/>
    <dgm:cxn modelId="{CE011A63-0805-498C-A07A-9EA37A4124D3}" type="presOf" srcId="{C468F916-8FAB-4833-A22B-D1DEFCCE5CBB}" destId="{B63CE089-5CBF-41CE-95DF-6B33D20F86BA}" srcOrd="0" destOrd="0" presId="urn:microsoft.com/office/officeart/2005/8/layout/hList3"/>
    <dgm:cxn modelId="{AA8C30E8-C1E0-41A0-8702-7CA8B009A291}" type="presParOf" srcId="{30B61367-290E-4511-9796-E30EBCEA4C08}" destId="{B63CE089-5CBF-41CE-95DF-6B33D20F86BA}" srcOrd="0" destOrd="0" presId="urn:microsoft.com/office/officeart/2005/8/layout/hList3"/>
    <dgm:cxn modelId="{8E19027A-15EC-436A-9CA9-2EFFD99B4E07}" type="presParOf" srcId="{30B61367-290E-4511-9796-E30EBCEA4C08}" destId="{ACCA13D9-3DB2-4975-BA84-886016D19599}" srcOrd="1" destOrd="0" presId="urn:microsoft.com/office/officeart/2005/8/layout/hList3"/>
    <dgm:cxn modelId="{34806058-88CA-4E6C-94D9-552B42A26135}" type="presParOf" srcId="{ACCA13D9-3DB2-4975-BA84-886016D19599}" destId="{8B704A59-EC87-472A-9C1A-9728D79BC3BD}" srcOrd="0" destOrd="0" presId="urn:microsoft.com/office/officeart/2005/8/layout/hList3"/>
    <dgm:cxn modelId="{54F8BF24-B416-4B2C-ADBC-95EA3AB5067F}" type="presParOf" srcId="{ACCA13D9-3DB2-4975-BA84-886016D19599}" destId="{F9C53727-FEC9-46B3-BDCC-6185B45CA97E}" srcOrd="1" destOrd="0" presId="urn:microsoft.com/office/officeart/2005/8/layout/hList3"/>
    <dgm:cxn modelId="{7850730A-8BA5-4DAD-BDCF-0FC8F368F1E7}" type="presParOf" srcId="{ACCA13D9-3DB2-4975-BA84-886016D19599}" destId="{55CDDC20-34EC-4FD0-A30C-AB385B12FC48}" srcOrd="2" destOrd="0" presId="urn:microsoft.com/office/officeart/2005/8/layout/hList3"/>
    <dgm:cxn modelId="{21913717-C0D8-48DC-8EED-98C274565005}" type="presParOf" srcId="{30B61367-290E-4511-9796-E30EBCEA4C08}" destId="{D7DFA553-2624-45B7-A65B-D6C5EE2DD09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63C49E-5A30-45D2-A0AE-A6185952F9BF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FE6D5ED5-6BEF-409A-BB5B-79923A9C6A44}">
      <dgm:prSet phldrT="[Metin]" custT="1"/>
      <dgm:spPr/>
      <dgm:t>
        <a:bodyPr/>
        <a:lstStyle/>
        <a:p>
          <a:r>
            <a:rPr lang="tr-TR" sz="2000" b="1" dirty="0" smtClean="0">
              <a:solidFill>
                <a:schemeClr val="tx1"/>
              </a:solidFill>
            </a:rPr>
            <a:t>Sincap Ailesi</a:t>
          </a:r>
          <a:endParaRPr lang="tr-TR" sz="2000" b="1" dirty="0">
            <a:solidFill>
              <a:schemeClr val="tx1"/>
            </a:solidFill>
          </a:endParaRPr>
        </a:p>
      </dgm:t>
    </dgm:pt>
    <dgm:pt modelId="{C8D200BA-F93F-4737-8BC2-105762EF5D5D}" type="parTrans" cxnId="{E788AA23-EF97-4480-9380-C3A7A801DEAA}">
      <dgm:prSet/>
      <dgm:spPr/>
      <dgm:t>
        <a:bodyPr/>
        <a:lstStyle/>
        <a:p>
          <a:endParaRPr lang="tr-TR"/>
        </a:p>
      </dgm:t>
    </dgm:pt>
    <dgm:pt modelId="{E8BAED53-3036-49DB-95EC-72D428688B64}" type="sibTrans" cxnId="{E788AA23-EF97-4480-9380-C3A7A801DEAA}">
      <dgm:prSet/>
      <dgm:spPr/>
      <dgm:t>
        <a:bodyPr/>
        <a:lstStyle/>
        <a:p>
          <a:endParaRPr lang="tr-TR"/>
        </a:p>
      </dgm:t>
    </dgm:pt>
    <dgm:pt modelId="{9421C37E-1897-401C-8BEA-5AE0130D8B6A}">
      <dgm:prSet phldrT="[Metin]" custT="1"/>
      <dgm:spPr/>
      <dgm:t>
        <a:bodyPr/>
        <a:lstStyle/>
        <a:p>
          <a:r>
            <a:rPr lang="tr-TR" sz="2000" b="1" dirty="0" smtClean="0">
              <a:solidFill>
                <a:schemeClr val="tx1"/>
              </a:solidFill>
            </a:rPr>
            <a:t>Güvenli Yer</a:t>
          </a:r>
          <a:endParaRPr lang="tr-TR" sz="2000" b="1" dirty="0">
            <a:solidFill>
              <a:schemeClr val="tx1"/>
            </a:solidFill>
          </a:endParaRPr>
        </a:p>
      </dgm:t>
    </dgm:pt>
    <dgm:pt modelId="{9266A8B6-1A98-4B98-80AF-A0338FCF6433}" type="parTrans" cxnId="{36B5D436-1234-4695-9C3A-C5C5006F0DCA}">
      <dgm:prSet/>
      <dgm:spPr/>
      <dgm:t>
        <a:bodyPr/>
        <a:lstStyle/>
        <a:p>
          <a:endParaRPr lang="tr-TR"/>
        </a:p>
      </dgm:t>
    </dgm:pt>
    <dgm:pt modelId="{B27C0A2A-D188-4C08-86C6-D494D5EF5409}" type="sibTrans" cxnId="{36B5D436-1234-4695-9C3A-C5C5006F0DCA}">
      <dgm:prSet/>
      <dgm:spPr/>
      <dgm:t>
        <a:bodyPr/>
        <a:lstStyle/>
        <a:p>
          <a:endParaRPr lang="tr-TR"/>
        </a:p>
      </dgm:t>
    </dgm:pt>
    <dgm:pt modelId="{BDEF7871-D3A3-47ED-8B87-84B9926EE902}">
      <dgm:prSet phldrT="[Metin]" custT="1"/>
      <dgm:spPr/>
      <dgm:t>
        <a:bodyPr/>
        <a:lstStyle/>
        <a:p>
          <a:r>
            <a:rPr lang="tr-TR" sz="2000" b="1" dirty="0" smtClean="0">
              <a:solidFill>
                <a:schemeClr val="tx1"/>
              </a:solidFill>
            </a:rPr>
            <a:t>Birlikte Önlüyoruz</a:t>
          </a:r>
          <a:endParaRPr lang="tr-TR" sz="2000" b="1" dirty="0">
            <a:solidFill>
              <a:schemeClr val="tx1"/>
            </a:solidFill>
          </a:endParaRPr>
        </a:p>
      </dgm:t>
    </dgm:pt>
    <dgm:pt modelId="{B24DCAE9-EEC1-4750-8F51-5B62DA709B39}" type="sibTrans" cxnId="{D2DDBD21-C208-40AC-9F3F-3F5601FC1F9F}">
      <dgm:prSet/>
      <dgm:spPr/>
      <dgm:t>
        <a:bodyPr/>
        <a:lstStyle/>
        <a:p>
          <a:endParaRPr lang="tr-TR"/>
        </a:p>
      </dgm:t>
    </dgm:pt>
    <dgm:pt modelId="{5CFD5F4F-621A-49F3-981B-7ED77A75468A}" type="parTrans" cxnId="{D2DDBD21-C208-40AC-9F3F-3F5601FC1F9F}">
      <dgm:prSet/>
      <dgm:spPr/>
      <dgm:t>
        <a:bodyPr/>
        <a:lstStyle/>
        <a:p>
          <a:endParaRPr lang="tr-TR"/>
        </a:p>
      </dgm:t>
    </dgm:pt>
    <dgm:pt modelId="{AF3B4D5E-8959-4D34-8273-E6C57304494D}">
      <dgm:prSet custT="1"/>
      <dgm:spPr/>
      <dgm:t>
        <a:bodyPr/>
        <a:lstStyle/>
        <a:p>
          <a:r>
            <a:rPr lang="tr-TR" sz="1600" b="1" dirty="0" smtClean="0">
              <a:solidFill>
                <a:srgbClr val="FF0000"/>
              </a:solidFill>
            </a:rPr>
            <a:t>Süre:  </a:t>
          </a:r>
          <a:r>
            <a:rPr lang="tr-TR" sz="1600" dirty="0" smtClean="0"/>
            <a:t>20 Dakika</a:t>
          </a:r>
          <a:endParaRPr lang="tr-TR" sz="1600" dirty="0"/>
        </a:p>
      </dgm:t>
    </dgm:pt>
    <dgm:pt modelId="{1F058967-7706-4153-91CF-EBB860C3FCE7}" type="parTrans" cxnId="{E22D0119-7974-4927-86E4-576AB795AA88}">
      <dgm:prSet/>
      <dgm:spPr/>
      <dgm:t>
        <a:bodyPr/>
        <a:lstStyle/>
        <a:p>
          <a:endParaRPr lang="tr-TR"/>
        </a:p>
      </dgm:t>
    </dgm:pt>
    <dgm:pt modelId="{3C754796-D118-4C18-A8B3-1728CF33FFD7}" type="sibTrans" cxnId="{E22D0119-7974-4927-86E4-576AB795AA88}">
      <dgm:prSet/>
      <dgm:spPr/>
      <dgm:t>
        <a:bodyPr/>
        <a:lstStyle/>
        <a:p>
          <a:endParaRPr lang="tr-TR"/>
        </a:p>
      </dgm:t>
    </dgm:pt>
    <dgm:pt modelId="{DE4A9162-73A8-4999-BA74-C134769291F0}">
      <dgm:prSet custT="1"/>
      <dgm:spPr/>
      <dgm:t>
        <a:bodyPr/>
        <a:lstStyle/>
        <a:p>
          <a:r>
            <a:rPr lang="tr-TR" sz="1600" b="1" dirty="0" smtClean="0">
              <a:solidFill>
                <a:srgbClr val="FF0000"/>
              </a:solidFill>
            </a:rPr>
            <a:t>Süre:  </a:t>
          </a:r>
          <a:r>
            <a:rPr lang="tr-TR" sz="1600" dirty="0" smtClean="0"/>
            <a:t>30 Dakika</a:t>
          </a:r>
        </a:p>
      </dgm:t>
    </dgm:pt>
    <dgm:pt modelId="{8BDD6BA6-9D29-44AB-A2FA-B6994C8C0833}" type="parTrans" cxnId="{01E4DDA1-4BA7-4A74-8EC8-27EF472A1A58}">
      <dgm:prSet/>
      <dgm:spPr/>
      <dgm:t>
        <a:bodyPr/>
        <a:lstStyle/>
        <a:p>
          <a:endParaRPr lang="tr-TR"/>
        </a:p>
      </dgm:t>
    </dgm:pt>
    <dgm:pt modelId="{A149D6D6-E87D-44B4-B804-A0115EB8C763}" type="sibTrans" cxnId="{01E4DDA1-4BA7-4A74-8EC8-27EF472A1A58}">
      <dgm:prSet/>
      <dgm:spPr/>
      <dgm:t>
        <a:bodyPr/>
        <a:lstStyle/>
        <a:p>
          <a:endParaRPr lang="tr-TR"/>
        </a:p>
      </dgm:t>
    </dgm:pt>
    <dgm:pt modelId="{641A7035-D8E3-42D8-A087-660638F52B85}">
      <dgm:prSet custT="1"/>
      <dgm:spPr/>
      <dgm:t>
        <a:bodyPr/>
        <a:lstStyle/>
        <a:p>
          <a:r>
            <a:rPr lang="tr-TR" sz="1600" b="1" dirty="0" smtClean="0">
              <a:solidFill>
                <a:srgbClr val="FF0000"/>
              </a:solidFill>
            </a:rPr>
            <a:t>Süre :  </a:t>
          </a:r>
          <a:r>
            <a:rPr lang="tr-TR" sz="1600" dirty="0" smtClean="0"/>
            <a:t>30 Dakika</a:t>
          </a:r>
          <a:endParaRPr lang="tr-TR" sz="1600" dirty="0"/>
        </a:p>
      </dgm:t>
    </dgm:pt>
    <dgm:pt modelId="{3BFF34B2-6AF6-4FCE-ACEC-32A2B9AE40E8}" type="parTrans" cxnId="{2EBD7039-D323-4D8E-96C1-D8F63A7800DF}">
      <dgm:prSet/>
      <dgm:spPr/>
      <dgm:t>
        <a:bodyPr/>
        <a:lstStyle/>
        <a:p>
          <a:endParaRPr lang="tr-TR"/>
        </a:p>
      </dgm:t>
    </dgm:pt>
    <dgm:pt modelId="{57D405CB-6115-4DA0-BA5E-916CF91E55C1}" type="sibTrans" cxnId="{2EBD7039-D323-4D8E-96C1-D8F63A7800DF}">
      <dgm:prSet/>
      <dgm:spPr/>
      <dgm:t>
        <a:bodyPr/>
        <a:lstStyle/>
        <a:p>
          <a:endParaRPr lang="tr-TR"/>
        </a:p>
      </dgm:t>
    </dgm:pt>
    <dgm:pt modelId="{C3CAB50F-E12A-4EA0-99DE-D0BC7344FC66}">
      <dgm:prSet custT="1"/>
      <dgm:spPr/>
      <dgm:t>
        <a:bodyPr/>
        <a:lstStyle/>
        <a:p>
          <a:r>
            <a:rPr lang="tr-TR" sz="1600" b="1" dirty="0" smtClean="0">
              <a:solidFill>
                <a:srgbClr val="FF0000"/>
              </a:solidFill>
            </a:rPr>
            <a:t>Amaç: </a:t>
          </a:r>
          <a:r>
            <a:rPr lang="tr-TR" sz="1600" dirty="0" smtClean="0"/>
            <a:t>Salgın hastalık dönemlerindeki duygu, düşünce ve davranışlarını tanır ve normal olduğunu bilir.</a:t>
          </a:r>
          <a:endParaRPr lang="tr-TR" sz="1600" dirty="0"/>
        </a:p>
      </dgm:t>
    </dgm:pt>
    <dgm:pt modelId="{7869666B-5D87-4E18-8447-7F78DCF055B4}" type="parTrans" cxnId="{84433824-9FE5-492D-8948-E8613EE58D82}">
      <dgm:prSet/>
      <dgm:spPr/>
      <dgm:t>
        <a:bodyPr/>
        <a:lstStyle/>
        <a:p>
          <a:endParaRPr lang="tr-TR"/>
        </a:p>
      </dgm:t>
    </dgm:pt>
    <dgm:pt modelId="{854A0914-49E4-42F0-88DE-ACCE9203E28A}" type="sibTrans" cxnId="{84433824-9FE5-492D-8948-E8613EE58D82}">
      <dgm:prSet/>
      <dgm:spPr/>
      <dgm:t>
        <a:bodyPr/>
        <a:lstStyle/>
        <a:p>
          <a:endParaRPr lang="tr-TR"/>
        </a:p>
      </dgm:t>
    </dgm:pt>
    <dgm:pt modelId="{4F203A36-39EE-4C79-81CD-B819F8A4FA5E}">
      <dgm:prSet custT="1"/>
      <dgm:spPr/>
      <dgm:t>
        <a:bodyPr/>
        <a:lstStyle/>
        <a:p>
          <a:r>
            <a:rPr lang="tr-TR" sz="1800" b="1" dirty="0" smtClean="0">
              <a:solidFill>
                <a:srgbClr val="FF0000"/>
              </a:solidFill>
            </a:rPr>
            <a:t>Amaç: </a:t>
          </a:r>
          <a:r>
            <a:rPr lang="tr-TR" sz="1800" dirty="0" smtClean="0"/>
            <a:t>Salgın hastalıktan korunmak için alması gereken önlemleri bilir.</a:t>
          </a:r>
          <a:endParaRPr lang="tr-TR" sz="1800" dirty="0"/>
        </a:p>
      </dgm:t>
    </dgm:pt>
    <dgm:pt modelId="{D70FB2FC-C238-49C8-8F67-2DFD2D9F8847}" type="parTrans" cxnId="{D7328BC7-9E9F-4D32-82B9-2D74EA5FFD9F}">
      <dgm:prSet/>
      <dgm:spPr/>
      <dgm:t>
        <a:bodyPr/>
        <a:lstStyle/>
        <a:p>
          <a:endParaRPr lang="tr-TR"/>
        </a:p>
      </dgm:t>
    </dgm:pt>
    <dgm:pt modelId="{7B631300-23D7-4C71-B8EE-681B1DDC0F5E}" type="sibTrans" cxnId="{D7328BC7-9E9F-4D32-82B9-2D74EA5FFD9F}">
      <dgm:prSet/>
      <dgm:spPr/>
      <dgm:t>
        <a:bodyPr/>
        <a:lstStyle/>
        <a:p>
          <a:endParaRPr lang="tr-TR"/>
        </a:p>
      </dgm:t>
    </dgm:pt>
    <dgm:pt modelId="{A32B3239-F809-4659-8119-ED8B3ECFBA50}">
      <dgm:prSet custT="1"/>
      <dgm:spPr/>
      <dgm:t>
        <a:bodyPr/>
        <a:lstStyle/>
        <a:p>
          <a:r>
            <a:rPr lang="tr-TR" sz="1600" b="1" dirty="0" smtClean="0">
              <a:solidFill>
                <a:srgbClr val="FF0000"/>
              </a:solidFill>
            </a:rPr>
            <a:t>Amaç: </a:t>
          </a:r>
          <a:r>
            <a:rPr lang="tr-TR" sz="1600" dirty="0" smtClean="0"/>
            <a:t>Salgın hastalık dönemlerinde bilişsel ve duygusal rahatlama yollarını bilir.</a:t>
          </a:r>
        </a:p>
      </dgm:t>
    </dgm:pt>
    <dgm:pt modelId="{9B0C67BC-0B58-44A9-95EC-604640ADC0FF}" type="parTrans" cxnId="{B33BEB1F-4D29-46E0-A784-FFB8C4778164}">
      <dgm:prSet/>
      <dgm:spPr/>
      <dgm:t>
        <a:bodyPr/>
        <a:lstStyle/>
        <a:p>
          <a:endParaRPr lang="tr-TR"/>
        </a:p>
      </dgm:t>
    </dgm:pt>
    <dgm:pt modelId="{3D85C44E-3811-4730-915E-C3CE02B0FFB0}" type="sibTrans" cxnId="{B33BEB1F-4D29-46E0-A784-FFB8C4778164}">
      <dgm:prSet/>
      <dgm:spPr/>
      <dgm:t>
        <a:bodyPr/>
        <a:lstStyle/>
        <a:p>
          <a:endParaRPr lang="tr-TR"/>
        </a:p>
      </dgm:t>
    </dgm:pt>
    <dgm:pt modelId="{EFCE3BF8-C742-4FD4-973B-FADE681AF9EE}" type="pres">
      <dgm:prSet presAssocID="{3163C49E-5A30-45D2-A0AE-A6185952F9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DC1C0A2-8F8A-4C0E-B81A-69762428CFFF}" type="pres">
      <dgm:prSet presAssocID="{FE6D5ED5-6BEF-409A-BB5B-79923A9C6A44}" presName="composite" presStyleCnt="0"/>
      <dgm:spPr/>
    </dgm:pt>
    <dgm:pt modelId="{023A3A9D-28B7-4A46-878C-23523515F33A}" type="pres">
      <dgm:prSet presAssocID="{FE6D5ED5-6BEF-409A-BB5B-79923A9C6A4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D5D829-A17B-4699-99BF-8C4CF9C0376D}" type="pres">
      <dgm:prSet presAssocID="{FE6D5ED5-6BEF-409A-BB5B-79923A9C6A4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BD1708C-2647-4677-83AC-1F7CAFB75BE6}" type="pres">
      <dgm:prSet presAssocID="{E8BAED53-3036-49DB-95EC-72D428688B64}" presName="space" presStyleCnt="0"/>
      <dgm:spPr/>
    </dgm:pt>
    <dgm:pt modelId="{026CF1BF-28BE-4C22-9F20-D2CAF3738875}" type="pres">
      <dgm:prSet presAssocID="{BDEF7871-D3A3-47ED-8B87-84B9926EE902}" presName="composite" presStyleCnt="0"/>
      <dgm:spPr/>
    </dgm:pt>
    <dgm:pt modelId="{0EBF7FF3-F992-4DD5-B75E-8112D016FE00}" type="pres">
      <dgm:prSet presAssocID="{BDEF7871-D3A3-47ED-8B87-84B9926EE90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BCA6632-36AB-4EE0-BBBF-8C5C2FA1FF8D}" type="pres">
      <dgm:prSet presAssocID="{BDEF7871-D3A3-47ED-8B87-84B9926EE90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BC0688-8408-4A59-9107-39C28778B4F9}" type="pres">
      <dgm:prSet presAssocID="{B24DCAE9-EEC1-4750-8F51-5B62DA709B39}" presName="space" presStyleCnt="0"/>
      <dgm:spPr/>
    </dgm:pt>
    <dgm:pt modelId="{2D6F1D0F-D9F2-4CAA-B5C5-301C53A2DBA8}" type="pres">
      <dgm:prSet presAssocID="{9421C37E-1897-401C-8BEA-5AE0130D8B6A}" presName="composite" presStyleCnt="0"/>
      <dgm:spPr/>
    </dgm:pt>
    <dgm:pt modelId="{EBF381C2-6897-4823-8BC8-E8D06E94A263}" type="pres">
      <dgm:prSet presAssocID="{9421C37E-1897-401C-8BEA-5AE0130D8B6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9DBA31-5B41-45F8-9DAF-5B663D2335A3}" type="pres">
      <dgm:prSet presAssocID="{9421C37E-1897-401C-8BEA-5AE0130D8B6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EBD7039-D323-4D8E-96C1-D8F63A7800DF}" srcId="{FE6D5ED5-6BEF-409A-BB5B-79923A9C6A44}" destId="{641A7035-D8E3-42D8-A087-660638F52B85}" srcOrd="1" destOrd="0" parTransId="{3BFF34B2-6AF6-4FCE-ACEC-32A2B9AE40E8}" sibTransId="{57D405CB-6115-4DA0-BA5E-916CF91E55C1}"/>
    <dgm:cxn modelId="{36B5D436-1234-4695-9C3A-C5C5006F0DCA}" srcId="{3163C49E-5A30-45D2-A0AE-A6185952F9BF}" destId="{9421C37E-1897-401C-8BEA-5AE0130D8B6A}" srcOrd="2" destOrd="0" parTransId="{9266A8B6-1A98-4B98-80AF-A0338FCF6433}" sibTransId="{B27C0A2A-D188-4C08-86C6-D494D5EF5409}"/>
    <dgm:cxn modelId="{9641D78C-D8A3-4F10-A228-A667DCD77B90}" type="presOf" srcId="{641A7035-D8E3-42D8-A087-660638F52B85}" destId="{65D5D829-A17B-4699-99BF-8C4CF9C0376D}" srcOrd="0" destOrd="1" presId="urn:microsoft.com/office/officeart/2005/8/layout/hList1"/>
    <dgm:cxn modelId="{A8648772-5B3E-4313-9D15-24593331BAB8}" type="presOf" srcId="{AF3B4D5E-8959-4D34-8273-E6C57304494D}" destId="{7BCA6632-36AB-4EE0-BBBF-8C5C2FA1FF8D}" srcOrd="0" destOrd="1" presId="urn:microsoft.com/office/officeart/2005/8/layout/hList1"/>
    <dgm:cxn modelId="{154F45E1-5F3C-4E9B-B26C-B0CE6647D7A2}" type="presOf" srcId="{A32B3239-F809-4659-8119-ED8B3ECFBA50}" destId="{989DBA31-5B41-45F8-9DAF-5B663D2335A3}" srcOrd="0" destOrd="0" presId="urn:microsoft.com/office/officeart/2005/8/layout/hList1"/>
    <dgm:cxn modelId="{D2DDBD21-C208-40AC-9F3F-3F5601FC1F9F}" srcId="{3163C49E-5A30-45D2-A0AE-A6185952F9BF}" destId="{BDEF7871-D3A3-47ED-8B87-84B9926EE902}" srcOrd="1" destOrd="0" parTransId="{5CFD5F4F-621A-49F3-981B-7ED77A75468A}" sibTransId="{B24DCAE9-EEC1-4750-8F51-5B62DA709B39}"/>
    <dgm:cxn modelId="{01E4DDA1-4BA7-4A74-8EC8-27EF472A1A58}" srcId="{9421C37E-1897-401C-8BEA-5AE0130D8B6A}" destId="{DE4A9162-73A8-4999-BA74-C134769291F0}" srcOrd="1" destOrd="0" parTransId="{8BDD6BA6-9D29-44AB-A2FA-B6994C8C0833}" sibTransId="{A149D6D6-E87D-44B4-B804-A0115EB8C763}"/>
    <dgm:cxn modelId="{F9E7D63B-46F3-49DC-96BF-9EA4F21E1A5F}" type="presOf" srcId="{DE4A9162-73A8-4999-BA74-C134769291F0}" destId="{989DBA31-5B41-45F8-9DAF-5B663D2335A3}" srcOrd="0" destOrd="1" presId="urn:microsoft.com/office/officeart/2005/8/layout/hList1"/>
    <dgm:cxn modelId="{248C1AC0-A10F-4934-A60F-E804BEF548C3}" type="presOf" srcId="{9421C37E-1897-401C-8BEA-5AE0130D8B6A}" destId="{EBF381C2-6897-4823-8BC8-E8D06E94A263}" srcOrd="0" destOrd="0" presId="urn:microsoft.com/office/officeart/2005/8/layout/hList1"/>
    <dgm:cxn modelId="{E788AA23-EF97-4480-9380-C3A7A801DEAA}" srcId="{3163C49E-5A30-45D2-A0AE-A6185952F9BF}" destId="{FE6D5ED5-6BEF-409A-BB5B-79923A9C6A44}" srcOrd="0" destOrd="0" parTransId="{C8D200BA-F93F-4737-8BC2-105762EF5D5D}" sibTransId="{E8BAED53-3036-49DB-95EC-72D428688B64}"/>
    <dgm:cxn modelId="{E22D0119-7974-4927-86E4-576AB795AA88}" srcId="{BDEF7871-D3A3-47ED-8B87-84B9926EE902}" destId="{AF3B4D5E-8959-4D34-8273-E6C57304494D}" srcOrd="1" destOrd="0" parTransId="{1F058967-7706-4153-91CF-EBB860C3FCE7}" sibTransId="{3C754796-D118-4C18-A8B3-1728CF33FFD7}"/>
    <dgm:cxn modelId="{DD532B5B-CCB4-4A50-B3CF-50477B8969EC}" type="presOf" srcId="{3163C49E-5A30-45D2-A0AE-A6185952F9BF}" destId="{EFCE3BF8-C742-4FD4-973B-FADE681AF9EE}" srcOrd="0" destOrd="0" presId="urn:microsoft.com/office/officeart/2005/8/layout/hList1"/>
    <dgm:cxn modelId="{7C0C8882-272C-4324-BB5A-E2CF2B9C7A08}" type="presOf" srcId="{BDEF7871-D3A3-47ED-8B87-84B9926EE902}" destId="{0EBF7FF3-F992-4DD5-B75E-8112D016FE00}" srcOrd="0" destOrd="0" presId="urn:microsoft.com/office/officeart/2005/8/layout/hList1"/>
    <dgm:cxn modelId="{AEB4BCB3-2FF1-442C-BA39-52F6A06CB48E}" type="presOf" srcId="{4F203A36-39EE-4C79-81CD-B819F8A4FA5E}" destId="{7BCA6632-36AB-4EE0-BBBF-8C5C2FA1FF8D}" srcOrd="0" destOrd="0" presId="urn:microsoft.com/office/officeart/2005/8/layout/hList1"/>
    <dgm:cxn modelId="{D7328BC7-9E9F-4D32-82B9-2D74EA5FFD9F}" srcId="{BDEF7871-D3A3-47ED-8B87-84B9926EE902}" destId="{4F203A36-39EE-4C79-81CD-B819F8A4FA5E}" srcOrd="0" destOrd="0" parTransId="{D70FB2FC-C238-49C8-8F67-2DFD2D9F8847}" sibTransId="{7B631300-23D7-4C71-B8EE-681B1DDC0F5E}"/>
    <dgm:cxn modelId="{D211C81D-1852-4C32-B6BC-C339C9C0AEAE}" type="presOf" srcId="{FE6D5ED5-6BEF-409A-BB5B-79923A9C6A44}" destId="{023A3A9D-28B7-4A46-878C-23523515F33A}" srcOrd="0" destOrd="0" presId="urn:microsoft.com/office/officeart/2005/8/layout/hList1"/>
    <dgm:cxn modelId="{84433824-9FE5-492D-8948-E8613EE58D82}" srcId="{FE6D5ED5-6BEF-409A-BB5B-79923A9C6A44}" destId="{C3CAB50F-E12A-4EA0-99DE-D0BC7344FC66}" srcOrd="0" destOrd="0" parTransId="{7869666B-5D87-4E18-8447-7F78DCF055B4}" sibTransId="{854A0914-49E4-42F0-88DE-ACCE9203E28A}"/>
    <dgm:cxn modelId="{684C9586-4BC0-4B19-8DD7-1F38B4B34B8F}" type="presOf" srcId="{C3CAB50F-E12A-4EA0-99DE-D0BC7344FC66}" destId="{65D5D829-A17B-4699-99BF-8C4CF9C0376D}" srcOrd="0" destOrd="0" presId="urn:microsoft.com/office/officeart/2005/8/layout/hList1"/>
    <dgm:cxn modelId="{B33BEB1F-4D29-46E0-A784-FFB8C4778164}" srcId="{9421C37E-1897-401C-8BEA-5AE0130D8B6A}" destId="{A32B3239-F809-4659-8119-ED8B3ECFBA50}" srcOrd="0" destOrd="0" parTransId="{9B0C67BC-0B58-44A9-95EC-604640ADC0FF}" sibTransId="{3D85C44E-3811-4730-915E-C3CE02B0FFB0}"/>
    <dgm:cxn modelId="{35B70677-6FF4-47A7-8CAB-BF0E3614E8AC}" type="presParOf" srcId="{EFCE3BF8-C742-4FD4-973B-FADE681AF9EE}" destId="{3DC1C0A2-8F8A-4C0E-B81A-69762428CFFF}" srcOrd="0" destOrd="0" presId="urn:microsoft.com/office/officeart/2005/8/layout/hList1"/>
    <dgm:cxn modelId="{393D7085-9D21-49AE-A247-F689AC9A44A5}" type="presParOf" srcId="{3DC1C0A2-8F8A-4C0E-B81A-69762428CFFF}" destId="{023A3A9D-28B7-4A46-878C-23523515F33A}" srcOrd="0" destOrd="0" presId="urn:microsoft.com/office/officeart/2005/8/layout/hList1"/>
    <dgm:cxn modelId="{7C52ED42-9382-4C99-A5B6-CD59EA9AFBEF}" type="presParOf" srcId="{3DC1C0A2-8F8A-4C0E-B81A-69762428CFFF}" destId="{65D5D829-A17B-4699-99BF-8C4CF9C0376D}" srcOrd="1" destOrd="0" presId="urn:microsoft.com/office/officeart/2005/8/layout/hList1"/>
    <dgm:cxn modelId="{59F09259-6EAC-44E1-AD12-04A5FB86B563}" type="presParOf" srcId="{EFCE3BF8-C742-4FD4-973B-FADE681AF9EE}" destId="{EBD1708C-2647-4677-83AC-1F7CAFB75BE6}" srcOrd="1" destOrd="0" presId="urn:microsoft.com/office/officeart/2005/8/layout/hList1"/>
    <dgm:cxn modelId="{EAA0FF0E-A9EC-455F-85DD-B58D384B183C}" type="presParOf" srcId="{EFCE3BF8-C742-4FD4-973B-FADE681AF9EE}" destId="{026CF1BF-28BE-4C22-9F20-D2CAF3738875}" srcOrd="2" destOrd="0" presId="urn:microsoft.com/office/officeart/2005/8/layout/hList1"/>
    <dgm:cxn modelId="{35A5A3F5-009C-45EF-ADB3-21BAF924E578}" type="presParOf" srcId="{026CF1BF-28BE-4C22-9F20-D2CAF3738875}" destId="{0EBF7FF3-F992-4DD5-B75E-8112D016FE00}" srcOrd="0" destOrd="0" presId="urn:microsoft.com/office/officeart/2005/8/layout/hList1"/>
    <dgm:cxn modelId="{45E20CD7-4370-4D40-AED5-7C2921363DE6}" type="presParOf" srcId="{026CF1BF-28BE-4C22-9F20-D2CAF3738875}" destId="{7BCA6632-36AB-4EE0-BBBF-8C5C2FA1FF8D}" srcOrd="1" destOrd="0" presId="urn:microsoft.com/office/officeart/2005/8/layout/hList1"/>
    <dgm:cxn modelId="{B1F43DC2-D0AA-4E67-96FA-2F1ABA8BE4AC}" type="presParOf" srcId="{EFCE3BF8-C742-4FD4-973B-FADE681AF9EE}" destId="{B7BC0688-8408-4A59-9107-39C28778B4F9}" srcOrd="3" destOrd="0" presId="urn:microsoft.com/office/officeart/2005/8/layout/hList1"/>
    <dgm:cxn modelId="{E16625A1-71BB-407F-8E33-1253E663F5FB}" type="presParOf" srcId="{EFCE3BF8-C742-4FD4-973B-FADE681AF9EE}" destId="{2D6F1D0F-D9F2-4CAA-B5C5-301C53A2DBA8}" srcOrd="4" destOrd="0" presId="urn:microsoft.com/office/officeart/2005/8/layout/hList1"/>
    <dgm:cxn modelId="{09A88476-F649-489D-A96B-BB930488DCF7}" type="presParOf" srcId="{2D6F1D0F-D9F2-4CAA-B5C5-301C53A2DBA8}" destId="{EBF381C2-6897-4823-8BC8-E8D06E94A263}" srcOrd="0" destOrd="0" presId="urn:microsoft.com/office/officeart/2005/8/layout/hList1"/>
    <dgm:cxn modelId="{4B643E1E-D701-4946-894E-97C3713F16A2}" type="presParOf" srcId="{2D6F1D0F-D9F2-4CAA-B5C5-301C53A2DBA8}" destId="{989DBA31-5B41-45F8-9DAF-5B663D2335A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63C49E-5A30-45D2-A0AE-A6185952F9BF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9E35AB2F-E70E-4C2E-9645-460A404A0336}">
      <dgm:prSet phldrT="[Metin]" custT="1"/>
      <dgm:spPr/>
      <dgm:t>
        <a:bodyPr/>
        <a:lstStyle/>
        <a:p>
          <a:r>
            <a:rPr lang="tr-TR" sz="2000" b="1" dirty="0" smtClean="0">
              <a:solidFill>
                <a:schemeClr val="tx1"/>
              </a:solidFill>
            </a:rPr>
            <a:t>Papatya</a:t>
          </a:r>
          <a:endParaRPr lang="tr-TR" sz="1500" b="1" dirty="0">
            <a:solidFill>
              <a:schemeClr val="tx1"/>
            </a:solidFill>
          </a:endParaRPr>
        </a:p>
      </dgm:t>
    </dgm:pt>
    <dgm:pt modelId="{7C968B5E-DE30-4980-A3E6-0FD95584E462}" type="parTrans" cxnId="{ACEF561F-3131-436E-AE74-4AABF25FDB08}">
      <dgm:prSet/>
      <dgm:spPr/>
      <dgm:t>
        <a:bodyPr/>
        <a:lstStyle/>
        <a:p>
          <a:endParaRPr lang="tr-TR"/>
        </a:p>
      </dgm:t>
    </dgm:pt>
    <dgm:pt modelId="{B10B4488-5B4B-42F6-9A12-EAD72E504626}" type="sibTrans" cxnId="{ACEF561F-3131-436E-AE74-4AABF25FDB08}">
      <dgm:prSet/>
      <dgm:spPr/>
      <dgm:t>
        <a:bodyPr/>
        <a:lstStyle/>
        <a:p>
          <a:endParaRPr lang="tr-TR"/>
        </a:p>
      </dgm:t>
    </dgm:pt>
    <dgm:pt modelId="{91BC496B-3F32-422D-B026-9CBAC95B09C2}">
      <dgm:prSet phldrT="[Metin]"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</a:rPr>
            <a:t>Amaç: </a:t>
          </a:r>
          <a:r>
            <a:rPr lang="tr-TR" dirty="0" smtClean="0"/>
            <a:t>Salgın hastalık dönemlerinde baş etme becerilerini, destek kaynaklarını  fark eder. </a:t>
          </a:r>
          <a:endParaRPr lang="tr-TR" dirty="0"/>
        </a:p>
      </dgm:t>
    </dgm:pt>
    <dgm:pt modelId="{CFB98918-BE43-434B-B4CD-4E29F5A73B66}" type="parTrans" cxnId="{4ADF35BD-C862-4A63-B27A-91108D0CC712}">
      <dgm:prSet/>
      <dgm:spPr/>
      <dgm:t>
        <a:bodyPr/>
        <a:lstStyle/>
        <a:p>
          <a:endParaRPr lang="tr-TR"/>
        </a:p>
      </dgm:t>
    </dgm:pt>
    <dgm:pt modelId="{42211B5F-432A-4744-A682-E36146ACEA01}" type="sibTrans" cxnId="{4ADF35BD-C862-4A63-B27A-91108D0CC712}">
      <dgm:prSet/>
      <dgm:spPr/>
      <dgm:t>
        <a:bodyPr/>
        <a:lstStyle/>
        <a:p>
          <a:endParaRPr lang="tr-TR"/>
        </a:p>
      </dgm:t>
    </dgm:pt>
    <dgm:pt modelId="{C103F3F1-EE7B-4932-BDF5-88FA43724FFE}">
      <dgm:prSet phldrT="[Metin]"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</a:rPr>
            <a:t>Süre:  </a:t>
          </a:r>
          <a:r>
            <a:rPr lang="tr-TR" dirty="0" smtClean="0"/>
            <a:t>30 Dakika</a:t>
          </a:r>
          <a:endParaRPr lang="tr-TR" dirty="0"/>
        </a:p>
      </dgm:t>
    </dgm:pt>
    <dgm:pt modelId="{A72A34A2-ABD2-4A35-843C-DAFFD7AB915F}" type="parTrans" cxnId="{DF62044E-1E09-438F-B60A-D13532D33B40}">
      <dgm:prSet/>
      <dgm:spPr/>
      <dgm:t>
        <a:bodyPr/>
        <a:lstStyle/>
        <a:p>
          <a:endParaRPr lang="tr-TR"/>
        </a:p>
      </dgm:t>
    </dgm:pt>
    <dgm:pt modelId="{A78D25CC-A905-4B48-87A1-F40B19607056}" type="sibTrans" cxnId="{DF62044E-1E09-438F-B60A-D13532D33B40}">
      <dgm:prSet/>
      <dgm:spPr/>
      <dgm:t>
        <a:bodyPr/>
        <a:lstStyle/>
        <a:p>
          <a:endParaRPr lang="tr-TR"/>
        </a:p>
      </dgm:t>
    </dgm:pt>
    <dgm:pt modelId="{7A8B3E35-A32C-42DE-B165-03350732ED73}">
      <dgm:prSet phldrT="[Metin]" custT="1"/>
      <dgm:spPr/>
      <dgm:t>
        <a:bodyPr/>
        <a:lstStyle/>
        <a:p>
          <a:r>
            <a:rPr lang="tr-TR" sz="2000" b="1" dirty="0" smtClean="0">
              <a:solidFill>
                <a:schemeClr val="tx1"/>
              </a:solidFill>
            </a:rPr>
            <a:t>Uğur Böceği</a:t>
          </a:r>
          <a:endParaRPr lang="tr-TR" sz="2000" b="1" dirty="0">
            <a:solidFill>
              <a:schemeClr val="tx1"/>
            </a:solidFill>
          </a:endParaRPr>
        </a:p>
      </dgm:t>
    </dgm:pt>
    <dgm:pt modelId="{1C63DA9B-7630-481A-9E8E-CB354FFB3E98}" type="parTrans" cxnId="{866B5C47-AC67-4DDA-8903-94560B9A255C}">
      <dgm:prSet/>
      <dgm:spPr/>
      <dgm:t>
        <a:bodyPr/>
        <a:lstStyle/>
        <a:p>
          <a:endParaRPr lang="tr-TR"/>
        </a:p>
      </dgm:t>
    </dgm:pt>
    <dgm:pt modelId="{D91CA2BE-D182-49DF-8237-4477A3140CA1}" type="sibTrans" cxnId="{866B5C47-AC67-4DDA-8903-94560B9A255C}">
      <dgm:prSet/>
      <dgm:spPr/>
      <dgm:t>
        <a:bodyPr/>
        <a:lstStyle/>
        <a:p>
          <a:endParaRPr lang="tr-TR"/>
        </a:p>
      </dgm:t>
    </dgm:pt>
    <dgm:pt modelId="{8283F0B7-2B2E-4DDD-A04A-050FDAABAED1}">
      <dgm:prSet phldrT="[Metin]"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</a:rPr>
            <a:t>Amaç: </a:t>
          </a:r>
          <a:r>
            <a:rPr lang="tr-TR" dirty="0" smtClean="0"/>
            <a:t>Salgın hastalık dönemlerinde geleceğe ilişkin olumlu bakış açısı geliştirir</a:t>
          </a:r>
          <a:endParaRPr lang="tr-TR" dirty="0"/>
        </a:p>
      </dgm:t>
    </dgm:pt>
    <dgm:pt modelId="{D7988679-C042-4EE9-A9A3-0A3159A096AE}" type="parTrans" cxnId="{B0274B14-CDCD-44A4-881B-5A75B309B184}">
      <dgm:prSet/>
      <dgm:spPr/>
      <dgm:t>
        <a:bodyPr/>
        <a:lstStyle/>
        <a:p>
          <a:endParaRPr lang="tr-TR"/>
        </a:p>
      </dgm:t>
    </dgm:pt>
    <dgm:pt modelId="{0D5EE01E-4837-4795-841F-99F2FA6997FB}" type="sibTrans" cxnId="{B0274B14-CDCD-44A4-881B-5A75B309B184}">
      <dgm:prSet/>
      <dgm:spPr/>
      <dgm:t>
        <a:bodyPr/>
        <a:lstStyle/>
        <a:p>
          <a:endParaRPr lang="tr-TR"/>
        </a:p>
      </dgm:t>
    </dgm:pt>
    <dgm:pt modelId="{6AD03188-B51C-4C42-89AB-E5ED5764CD83}">
      <dgm:prSet custT="1"/>
      <dgm:spPr/>
      <dgm:t>
        <a:bodyPr/>
        <a:lstStyle/>
        <a:p>
          <a:r>
            <a:rPr lang="tr-TR" sz="2000" b="1" dirty="0" smtClean="0">
              <a:solidFill>
                <a:schemeClr val="tx1"/>
              </a:solidFill>
            </a:rPr>
            <a:t>Kendi Başıma Yapabildiklerim</a:t>
          </a:r>
          <a:endParaRPr lang="tr-TR" sz="2000" b="1" dirty="0">
            <a:solidFill>
              <a:schemeClr val="tx1"/>
            </a:solidFill>
          </a:endParaRPr>
        </a:p>
      </dgm:t>
    </dgm:pt>
    <dgm:pt modelId="{65FEA258-DE27-4FBF-B906-0928FD16D3B3}" type="parTrans" cxnId="{DEE19D7F-7B82-46A3-ACB5-8EF345B76DA5}">
      <dgm:prSet/>
      <dgm:spPr/>
      <dgm:t>
        <a:bodyPr/>
        <a:lstStyle/>
        <a:p>
          <a:endParaRPr lang="tr-TR"/>
        </a:p>
      </dgm:t>
    </dgm:pt>
    <dgm:pt modelId="{949A578E-6858-428C-AF9D-ABB94BCDD551}" type="sibTrans" cxnId="{DEE19D7F-7B82-46A3-ACB5-8EF345B76DA5}">
      <dgm:prSet/>
      <dgm:spPr/>
      <dgm:t>
        <a:bodyPr/>
        <a:lstStyle/>
        <a:p>
          <a:endParaRPr lang="tr-TR"/>
        </a:p>
      </dgm:t>
    </dgm:pt>
    <dgm:pt modelId="{3BCB3DE7-982B-4720-B32D-90F5E7E7EAEC}">
      <dgm:prSet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</a:rPr>
            <a:t>Amaç: </a:t>
          </a:r>
          <a:r>
            <a:rPr lang="tr-TR" dirty="0" smtClean="0"/>
            <a:t>Kendi başına yapabildiklerinin farkına varır.</a:t>
          </a:r>
          <a:endParaRPr lang="tr-TR" dirty="0"/>
        </a:p>
      </dgm:t>
    </dgm:pt>
    <dgm:pt modelId="{482726C1-9EA5-479E-A761-FCA12009AD6F}" type="parTrans" cxnId="{82EB3512-80BC-4C28-86F7-4DB306E28481}">
      <dgm:prSet/>
      <dgm:spPr/>
      <dgm:t>
        <a:bodyPr/>
        <a:lstStyle/>
        <a:p>
          <a:endParaRPr lang="tr-TR"/>
        </a:p>
      </dgm:t>
    </dgm:pt>
    <dgm:pt modelId="{EDA7CCFF-4258-4BBA-9F60-60C3ABC9D6FB}" type="sibTrans" cxnId="{82EB3512-80BC-4C28-86F7-4DB306E28481}">
      <dgm:prSet/>
      <dgm:spPr/>
      <dgm:t>
        <a:bodyPr/>
        <a:lstStyle/>
        <a:p>
          <a:endParaRPr lang="tr-TR"/>
        </a:p>
      </dgm:t>
    </dgm:pt>
    <dgm:pt modelId="{52DD2872-49C0-49E5-86D6-BEA8421A9A8A}">
      <dgm:prSet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</a:rPr>
            <a:t>Süre:  </a:t>
          </a:r>
          <a:r>
            <a:rPr lang="tr-TR" dirty="0" smtClean="0"/>
            <a:t>25 Dakika</a:t>
          </a:r>
        </a:p>
      </dgm:t>
    </dgm:pt>
    <dgm:pt modelId="{4856D9D4-248B-4007-B8FE-04C5914B22F5}" type="parTrans" cxnId="{9E521A61-6AA3-4C94-B3E0-A3FB660C8957}">
      <dgm:prSet/>
      <dgm:spPr/>
      <dgm:t>
        <a:bodyPr/>
        <a:lstStyle/>
        <a:p>
          <a:endParaRPr lang="tr-TR"/>
        </a:p>
      </dgm:t>
    </dgm:pt>
    <dgm:pt modelId="{6A311292-5654-46FD-ACF2-1B0863939D79}" type="sibTrans" cxnId="{9E521A61-6AA3-4C94-B3E0-A3FB660C8957}">
      <dgm:prSet/>
      <dgm:spPr/>
      <dgm:t>
        <a:bodyPr/>
        <a:lstStyle/>
        <a:p>
          <a:endParaRPr lang="tr-TR"/>
        </a:p>
      </dgm:t>
    </dgm:pt>
    <dgm:pt modelId="{990D4E5C-53AA-4181-B64B-8A0AE1ECDE35}">
      <dgm:prSet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</a:rPr>
            <a:t>Süre:  </a:t>
          </a:r>
          <a:r>
            <a:rPr lang="tr-TR" dirty="0" smtClean="0"/>
            <a:t>25 Dakika</a:t>
          </a:r>
          <a:endParaRPr lang="tr-TR" dirty="0"/>
        </a:p>
      </dgm:t>
    </dgm:pt>
    <dgm:pt modelId="{8A76F23F-0EBC-4FA7-B320-18B59C7ED8F5}" type="parTrans" cxnId="{E6613CC5-9E94-49D6-82D4-29B28917A3AA}">
      <dgm:prSet/>
      <dgm:spPr/>
      <dgm:t>
        <a:bodyPr/>
        <a:lstStyle/>
        <a:p>
          <a:endParaRPr lang="tr-TR"/>
        </a:p>
      </dgm:t>
    </dgm:pt>
    <dgm:pt modelId="{A5118ECF-0371-4DA5-8825-BCFBD814E703}" type="sibTrans" cxnId="{E6613CC5-9E94-49D6-82D4-29B28917A3AA}">
      <dgm:prSet/>
      <dgm:spPr/>
      <dgm:t>
        <a:bodyPr/>
        <a:lstStyle/>
        <a:p>
          <a:endParaRPr lang="tr-TR"/>
        </a:p>
      </dgm:t>
    </dgm:pt>
    <dgm:pt modelId="{EFCE3BF8-C742-4FD4-973B-FADE681AF9EE}" type="pres">
      <dgm:prSet presAssocID="{3163C49E-5A30-45D2-A0AE-A6185952F9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95BE4E8-020A-4B4A-A236-63ABA57B72AF}" type="pres">
      <dgm:prSet presAssocID="{6AD03188-B51C-4C42-89AB-E5ED5764CD83}" presName="composite" presStyleCnt="0"/>
      <dgm:spPr/>
    </dgm:pt>
    <dgm:pt modelId="{FC78330C-5D68-4E57-8265-E2D6866DA9B0}" type="pres">
      <dgm:prSet presAssocID="{6AD03188-B51C-4C42-89AB-E5ED5764CD8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602D0E8-AA0D-4806-A5C1-9B23E3B6967A}" type="pres">
      <dgm:prSet presAssocID="{6AD03188-B51C-4C42-89AB-E5ED5764CD8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0907213-2C1F-43D8-B177-CC2874C0ECCD}" type="pres">
      <dgm:prSet presAssocID="{949A578E-6858-428C-AF9D-ABB94BCDD551}" presName="space" presStyleCnt="0"/>
      <dgm:spPr/>
    </dgm:pt>
    <dgm:pt modelId="{4A259EFE-2F08-4649-A443-ED337AF24DC3}" type="pres">
      <dgm:prSet presAssocID="{9E35AB2F-E70E-4C2E-9645-460A404A0336}" presName="composite" presStyleCnt="0"/>
      <dgm:spPr/>
    </dgm:pt>
    <dgm:pt modelId="{C8BC43FE-CE56-4015-BA68-93524DA1BC8D}" type="pres">
      <dgm:prSet presAssocID="{9E35AB2F-E70E-4C2E-9645-460A404A033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150F215-F60A-4B87-BC85-7FD717144584}" type="pres">
      <dgm:prSet presAssocID="{9E35AB2F-E70E-4C2E-9645-460A404A033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6545BE-7BE8-404F-82C4-5F0B7421304C}" type="pres">
      <dgm:prSet presAssocID="{B10B4488-5B4B-42F6-9A12-EAD72E504626}" presName="space" presStyleCnt="0"/>
      <dgm:spPr/>
    </dgm:pt>
    <dgm:pt modelId="{A48F9647-A84E-405D-A18E-94C525F99CF4}" type="pres">
      <dgm:prSet presAssocID="{7A8B3E35-A32C-42DE-B165-03350732ED73}" presName="composite" presStyleCnt="0"/>
      <dgm:spPr/>
    </dgm:pt>
    <dgm:pt modelId="{DFCBF02D-91CC-48A8-B47E-68529D852174}" type="pres">
      <dgm:prSet presAssocID="{7A8B3E35-A32C-42DE-B165-03350732ED7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FCECF50-B34B-4361-A420-D132ADA7DD40}" type="pres">
      <dgm:prSet presAssocID="{7A8B3E35-A32C-42DE-B165-03350732ED7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6613CC5-9E94-49D6-82D4-29B28917A3AA}" srcId="{7A8B3E35-A32C-42DE-B165-03350732ED73}" destId="{990D4E5C-53AA-4181-B64B-8A0AE1ECDE35}" srcOrd="1" destOrd="0" parTransId="{8A76F23F-0EBC-4FA7-B320-18B59C7ED8F5}" sibTransId="{A5118ECF-0371-4DA5-8825-BCFBD814E703}"/>
    <dgm:cxn modelId="{B0E71FF7-CF57-4B3F-8E61-5FE13D848422}" type="presOf" srcId="{8283F0B7-2B2E-4DDD-A04A-050FDAABAED1}" destId="{4FCECF50-B34B-4361-A420-D132ADA7DD40}" srcOrd="0" destOrd="0" presId="urn:microsoft.com/office/officeart/2005/8/layout/hList1"/>
    <dgm:cxn modelId="{F1DCA75F-0F61-4072-B5F9-F04F7C323F96}" type="presOf" srcId="{3163C49E-5A30-45D2-A0AE-A6185952F9BF}" destId="{EFCE3BF8-C742-4FD4-973B-FADE681AF9EE}" srcOrd="0" destOrd="0" presId="urn:microsoft.com/office/officeart/2005/8/layout/hList1"/>
    <dgm:cxn modelId="{D8C004C6-902B-4440-9D2E-230F0869B8C4}" type="presOf" srcId="{91BC496B-3F32-422D-B026-9CBAC95B09C2}" destId="{9150F215-F60A-4B87-BC85-7FD717144584}" srcOrd="0" destOrd="0" presId="urn:microsoft.com/office/officeart/2005/8/layout/hList1"/>
    <dgm:cxn modelId="{ABC000AF-D847-4605-94E9-ED36D5C04E4D}" type="presOf" srcId="{3BCB3DE7-982B-4720-B32D-90F5E7E7EAEC}" destId="{5602D0E8-AA0D-4806-A5C1-9B23E3B6967A}" srcOrd="0" destOrd="0" presId="urn:microsoft.com/office/officeart/2005/8/layout/hList1"/>
    <dgm:cxn modelId="{8F8BFEC6-AEB4-4727-BFE6-B684C626A9B5}" type="presOf" srcId="{990D4E5C-53AA-4181-B64B-8A0AE1ECDE35}" destId="{4FCECF50-B34B-4361-A420-D132ADA7DD40}" srcOrd="0" destOrd="1" presId="urn:microsoft.com/office/officeart/2005/8/layout/hList1"/>
    <dgm:cxn modelId="{DF62044E-1E09-438F-B60A-D13532D33B40}" srcId="{9E35AB2F-E70E-4C2E-9645-460A404A0336}" destId="{C103F3F1-EE7B-4932-BDF5-88FA43724FFE}" srcOrd="1" destOrd="0" parTransId="{A72A34A2-ABD2-4A35-843C-DAFFD7AB915F}" sibTransId="{A78D25CC-A905-4B48-87A1-F40B19607056}"/>
    <dgm:cxn modelId="{DEE19D7F-7B82-46A3-ACB5-8EF345B76DA5}" srcId="{3163C49E-5A30-45D2-A0AE-A6185952F9BF}" destId="{6AD03188-B51C-4C42-89AB-E5ED5764CD83}" srcOrd="0" destOrd="0" parTransId="{65FEA258-DE27-4FBF-B906-0928FD16D3B3}" sibTransId="{949A578E-6858-428C-AF9D-ABB94BCDD551}"/>
    <dgm:cxn modelId="{6EE273AF-50D6-4AEC-A5B1-928A3FB09814}" type="presOf" srcId="{9E35AB2F-E70E-4C2E-9645-460A404A0336}" destId="{C8BC43FE-CE56-4015-BA68-93524DA1BC8D}" srcOrd="0" destOrd="0" presId="urn:microsoft.com/office/officeart/2005/8/layout/hList1"/>
    <dgm:cxn modelId="{9E521A61-6AA3-4C94-B3E0-A3FB660C8957}" srcId="{6AD03188-B51C-4C42-89AB-E5ED5764CD83}" destId="{52DD2872-49C0-49E5-86D6-BEA8421A9A8A}" srcOrd="1" destOrd="0" parTransId="{4856D9D4-248B-4007-B8FE-04C5914B22F5}" sibTransId="{6A311292-5654-46FD-ACF2-1B0863939D79}"/>
    <dgm:cxn modelId="{3B1C0C63-27A3-43BD-97FE-8C4D737D6C1E}" type="presOf" srcId="{7A8B3E35-A32C-42DE-B165-03350732ED73}" destId="{DFCBF02D-91CC-48A8-B47E-68529D852174}" srcOrd="0" destOrd="0" presId="urn:microsoft.com/office/officeart/2005/8/layout/hList1"/>
    <dgm:cxn modelId="{866B5C47-AC67-4DDA-8903-94560B9A255C}" srcId="{3163C49E-5A30-45D2-A0AE-A6185952F9BF}" destId="{7A8B3E35-A32C-42DE-B165-03350732ED73}" srcOrd="2" destOrd="0" parTransId="{1C63DA9B-7630-481A-9E8E-CB354FFB3E98}" sibTransId="{D91CA2BE-D182-49DF-8237-4477A3140CA1}"/>
    <dgm:cxn modelId="{12DC9A97-FB59-45BD-BE15-FDD3D8F6FDA2}" type="presOf" srcId="{C103F3F1-EE7B-4932-BDF5-88FA43724FFE}" destId="{9150F215-F60A-4B87-BC85-7FD717144584}" srcOrd="0" destOrd="1" presId="urn:microsoft.com/office/officeart/2005/8/layout/hList1"/>
    <dgm:cxn modelId="{814A8D08-E32D-49CE-A118-43EEF8D97787}" type="presOf" srcId="{6AD03188-B51C-4C42-89AB-E5ED5764CD83}" destId="{FC78330C-5D68-4E57-8265-E2D6866DA9B0}" srcOrd="0" destOrd="0" presId="urn:microsoft.com/office/officeart/2005/8/layout/hList1"/>
    <dgm:cxn modelId="{DB5A26F7-6841-4C3F-8995-A6BD56D9435A}" type="presOf" srcId="{52DD2872-49C0-49E5-86D6-BEA8421A9A8A}" destId="{5602D0E8-AA0D-4806-A5C1-9B23E3B6967A}" srcOrd="0" destOrd="1" presId="urn:microsoft.com/office/officeart/2005/8/layout/hList1"/>
    <dgm:cxn modelId="{82EB3512-80BC-4C28-86F7-4DB306E28481}" srcId="{6AD03188-B51C-4C42-89AB-E5ED5764CD83}" destId="{3BCB3DE7-982B-4720-B32D-90F5E7E7EAEC}" srcOrd="0" destOrd="0" parTransId="{482726C1-9EA5-479E-A761-FCA12009AD6F}" sibTransId="{EDA7CCFF-4258-4BBA-9F60-60C3ABC9D6FB}"/>
    <dgm:cxn modelId="{B0274B14-CDCD-44A4-881B-5A75B309B184}" srcId="{7A8B3E35-A32C-42DE-B165-03350732ED73}" destId="{8283F0B7-2B2E-4DDD-A04A-050FDAABAED1}" srcOrd="0" destOrd="0" parTransId="{D7988679-C042-4EE9-A9A3-0A3159A096AE}" sibTransId="{0D5EE01E-4837-4795-841F-99F2FA6997FB}"/>
    <dgm:cxn modelId="{4ADF35BD-C862-4A63-B27A-91108D0CC712}" srcId="{9E35AB2F-E70E-4C2E-9645-460A404A0336}" destId="{91BC496B-3F32-422D-B026-9CBAC95B09C2}" srcOrd="0" destOrd="0" parTransId="{CFB98918-BE43-434B-B4CD-4E29F5A73B66}" sibTransId="{42211B5F-432A-4744-A682-E36146ACEA01}"/>
    <dgm:cxn modelId="{ACEF561F-3131-436E-AE74-4AABF25FDB08}" srcId="{3163C49E-5A30-45D2-A0AE-A6185952F9BF}" destId="{9E35AB2F-E70E-4C2E-9645-460A404A0336}" srcOrd="1" destOrd="0" parTransId="{7C968B5E-DE30-4980-A3E6-0FD95584E462}" sibTransId="{B10B4488-5B4B-42F6-9A12-EAD72E504626}"/>
    <dgm:cxn modelId="{1C2FC3B3-2D2B-4C79-9858-B4A6AFBF6D61}" type="presParOf" srcId="{EFCE3BF8-C742-4FD4-973B-FADE681AF9EE}" destId="{695BE4E8-020A-4B4A-A236-63ABA57B72AF}" srcOrd="0" destOrd="0" presId="urn:microsoft.com/office/officeart/2005/8/layout/hList1"/>
    <dgm:cxn modelId="{0DA05FBE-08A8-4146-932A-0C795A4FB1F9}" type="presParOf" srcId="{695BE4E8-020A-4B4A-A236-63ABA57B72AF}" destId="{FC78330C-5D68-4E57-8265-E2D6866DA9B0}" srcOrd="0" destOrd="0" presId="urn:microsoft.com/office/officeart/2005/8/layout/hList1"/>
    <dgm:cxn modelId="{6CED65D2-AA2A-4A1A-A9FA-14F8A69A17F4}" type="presParOf" srcId="{695BE4E8-020A-4B4A-A236-63ABA57B72AF}" destId="{5602D0E8-AA0D-4806-A5C1-9B23E3B6967A}" srcOrd="1" destOrd="0" presId="urn:microsoft.com/office/officeart/2005/8/layout/hList1"/>
    <dgm:cxn modelId="{473DD67E-7521-49B8-B116-9213EE6EC6D4}" type="presParOf" srcId="{EFCE3BF8-C742-4FD4-973B-FADE681AF9EE}" destId="{50907213-2C1F-43D8-B177-CC2874C0ECCD}" srcOrd="1" destOrd="0" presId="urn:microsoft.com/office/officeart/2005/8/layout/hList1"/>
    <dgm:cxn modelId="{0D4D546A-6F6B-4C27-9919-EDB4E0471EB6}" type="presParOf" srcId="{EFCE3BF8-C742-4FD4-973B-FADE681AF9EE}" destId="{4A259EFE-2F08-4649-A443-ED337AF24DC3}" srcOrd="2" destOrd="0" presId="urn:microsoft.com/office/officeart/2005/8/layout/hList1"/>
    <dgm:cxn modelId="{F1E82AA2-75D9-4B1E-86D7-0311F068EA2C}" type="presParOf" srcId="{4A259EFE-2F08-4649-A443-ED337AF24DC3}" destId="{C8BC43FE-CE56-4015-BA68-93524DA1BC8D}" srcOrd="0" destOrd="0" presId="urn:microsoft.com/office/officeart/2005/8/layout/hList1"/>
    <dgm:cxn modelId="{50648FAE-69E4-48FC-BDD0-9179EC2941B8}" type="presParOf" srcId="{4A259EFE-2F08-4649-A443-ED337AF24DC3}" destId="{9150F215-F60A-4B87-BC85-7FD717144584}" srcOrd="1" destOrd="0" presId="urn:microsoft.com/office/officeart/2005/8/layout/hList1"/>
    <dgm:cxn modelId="{1E10F6B5-9590-4C04-B447-BD94CA990605}" type="presParOf" srcId="{EFCE3BF8-C742-4FD4-973B-FADE681AF9EE}" destId="{D26545BE-7BE8-404F-82C4-5F0B7421304C}" srcOrd="3" destOrd="0" presId="urn:microsoft.com/office/officeart/2005/8/layout/hList1"/>
    <dgm:cxn modelId="{4F6B093B-6612-4463-BFFC-00348CAF790F}" type="presParOf" srcId="{EFCE3BF8-C742-4FD4-973B-FADE681AF9EE}" destId="{A48F9647-A84E-405D-A18E-94C525F99CF4}" srcOrd="4" destOrd="0" presId="urn:microsoft.com/office/officeart/2005/8/layout/hList1"/>
    <dgm:cxn modelId="{9D21C378-AD6F-48C1-96CD-95BEB9FEEA9D}" type="presParOf" srcId="{A48F9647-A84E-405D-A18E-94C525F99CF4}" destId="{DFCBF02D-91CC-48A8-B47E-68529D852174}" srcOrd="0" destOrd="0" presId="urn:microsoft.com/office/officeart/2005/8/layout/hList1"/>
    <dgm:cxn modelId="{5106709A-454E-4BD3-BA87-B67975E36512}" type="presParOf" srcId="{A48F9647-A84E-405D-A18E-94C525F99CF4}" destId="{4FCECF50-B34B-4361-A420-D132ADA7DD4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63C49E-5A30-45D2-A0AE-A6185952F9BF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FE6D5ED5-6BEF-409A-BB5B-79923A9C6A44}">
      <dgm:prSet phldrT="[Metin]" custT="1"/>
      <dgm:spPr/>
      <dgm:t>
        <a:bodyPr/>
        <a:lstStyle/>
        <a:p>
          <a:r>
            <a:rPr lang="tr-TR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Kendimi Fark Ediyorum</a:t>
          </a:r>
          <a:endParaRPr lang="tr-TR" sz="1600" b="1" dirty="0">
            <a:solidFill>
              <a:schemeClr val="tx1"/>
            </a:solidFill>
          </a:endParaRPr>
        </a:p>
      </dgm:t>
    </dgm:pt>
    <dgm:pt modelId="{C8D200BA-F93F-4737-8BC2-105762EF5D5D}" type="parTrans" cxnId="{E788AA23-EF97-4480-9380-C3A7A801DEAA}">
      <dgm:prSet/>
      <dgm:spPr/>
      <dgm:t>
        <a:bodyPr/>
        <a:lstStyle/>
        <a:p>
          <a:endParaRPr lang="tr-TR"/>
        </a:p>
      </dgm:t>
    </dgm:pt>
    <dgm:pt modelId="{E8BAED53-3036-49DB-95EC-72D428688B64}" type="sibTrans" cxnId="{E788AA23-EF97-4480-9380-C3A7A801DEAA}">
      <dgm:prSet/>
      <dgm:spPr/>
      <dgm:t>
        <a:bodyPr/>
        <a:lstStyle/>
        <a:p>
          <a:endParaRPr lang="tr-TR"/>
        </a:p>
      </dgm:t>
    </dgm:pt>
    <dgm:pt modelId="{9421C37E-1897-401C-8BEA-5AE0130D8B6A}">
      <dgm:prSet phldrT="[Metin]" custT="1"/>
      <dgm:spPr/>
      <dgm:t>
        <a:bodyPr/>
        <a:lstStyle/>
        <a:p>
          <a:r>
            <a:rPr lang="tr-TR" sz="2000" b="1" dirty="0" smtClean="0">
              <a:solidFill>
                <a:schemeClr val="tx1"/>
              </a:solidFill>
            </a:rPr>
            <a:t>Güvenli Yer</a:t>
          </a:r>
          <a:endParaRPr lang="tr-TR" sz="2000" b="1" dirty="0">
            <a:solidFill>
              <a:schemeClr val="tx1"/>
            </a:solidFill>
          </a:endParaRPr>
        </a:p>
      </dgm:t>
    </dgm:pt>
    <dgm:pt modelId="{9266A8B6-1A98-4B98-80AF-A0338FCF6433}" type="parTrans" cxnId="{36B5D436-1234-4695-9C3A-C5C5006F0DCA}">
      <dgm:prSet/>
      <dgm:spPr/>
      <dgm:t>
        <a:bodyPr/>
        <a:lstStyle/>
        <a:p>
          <a:endParaRPr lang="tr-TR"/>
        </a:p>
      </dgm:t>
    </dgm:pt>
    <dgm:pt modelId="{B27C0A2A-D188-4C08-86C6-D494D5EF5409}" type="sibTrans" cxnId="{36B5D436-1234-4695-9C3A-C5C5006F0DCA}">
      <dgm:prSet/>
      <dgm:spPr/>
      <dgm:t>
        <a:bodyPr/>
        <a:lstStyle/>
        <a:p>
          <a:endParaRPr lang="tr-TR"/>
        </a:p>
      </dgm:t>
    </dgm:pt>
    <dgm:pt modelId="{BDEF7871-D3A3-47ED-8B87-84B9926EE902}">
      <dgm:prSet phldrT="[Metin]" custT="1"/>
      <dgm:spPr/>
      <dgm:t>
        <a:bodyPr/>
        <a:lstStyle/>
        <a:p>
          <a:r>
            <a:rPr lang="tr-TR" sz="2000" b="1" dirty="0" smtClean="0">
              <a:solidFill>
                <a:schemeClr val="tx1"/>
              </a:solidFill>
            </a:rPr>
            <a:t>Mikrofon Bende</a:t>
          </a:r>
          <a:endParaRPr lang="tr-TR" sz="2000" b="1" dirty="0">
            <a:solidFill>
              <a:schemeClr val="tx1"/>
            </a:solidFill>
          </a:endParaRPr>
        </a:p>
      </dgm:t>
    </dgm:pt>
    <dgm:pt modelId="{B24DCAE9-EEC1-4750-8F51-5B62DA709B39}" type="sibTrans" cxnId="{D2DDBD21-C208-40AC-9F3F-3F5601FC1F9F}">
      <dgm:prSet/>
      <dgm:spPr/>
      <dgm:t>
        <a:bodyPr/>
        <a:lstStyle/>
        <a:p>
          <a:endParaRPr lang="tr-TR"/>
        </a:p>
      </dgm:t>
    </dgm:pt>
    <dgm:pt modelId="{5CFD5F4F-621A-49F3-981B-7ED77A75468A}" type="parTrans" cxnId="{D2DDBD21-C208-40AC-9F3F-3F5601FC1F9F}">
      <dgm:prSet/>
      <dgm:spPr/>
      <dgm:t>
        <a:bodyPr/>
        <a:lstStyle/>
        <a:p>
          <a:endParaRPr lang="tr-TR"/>
        </a:p>
      </dgm:t>
    </dgm:pt>
    <dgm:pt modelId="{DE4A9162-73A8-4999-BA74-C134769291F0}">
      <dgm:prSet custT="1"/>
      <dgm:spPr/>
      <dgm:t>
        <a:bodyPr/>
        <a:lstStyle/>
        <a:p>
          <a:r>
            <a:rPr lang="tr-TR" sz="1600" b="1" dirty="0" smtClean="0">
              <a:solidFill>
                <a:srgbClr val="FF0000"/>
              </a:solidFill>
            </a:rPr>
            <a:t>Süre:  </a:t>
          </a:r>
          <a:r>
            <a:rPr lang="tr-TR" sz="1600" dirty="0" smtClean="0"/>
            <a:t>30 Dakika</a:t>
          </a:r>
        </a:p>
      </dgm:t>
    </dgm:pt>
    <dgm:pt modelId="{8BDD6BA6-9D29-44AB-A2FA-B6994C8C0833}" type="parTrans" cxnId="{01E4DDA1-4BA7-4A74-8EC8-27EF472A1A58}">
      <dgm:prSet/>
      <dgm:spPr/>
      <dgm:t>
        <a:bodyPr/>
        <a:lstStyle/>
        <a:p>
          <a:endParaRPr lang="tr-TR"/>
        </a:p>
      </dgm:t>
    </dgm:pt>
    <dgm:pt modelId="{A149D6D6-E87D-44B4-B804-A0115EB8C763}" type="sibTrans" cxnId="{01E4DDA1-4BA7-4A74-8EC8-27EF472A1A58}">
      <dgm:prSet/>
      <dgm:spPr/>
      <dgm:t>
        <a:bodyPr/>
        <a:lstStyle/>
        <a:p>
          <a:endParaRPr lang="tr-TR"/>
        </a:p>
      </dgm:t>
    </dgm:pt>
    <dgm:pt modelId="{641A7035-D8E3-42D8-A087-660638F52B85}">
      <dgm:prSet custT="1"/>
      <dgm:spPr/>
      <dgm:t>
        <a:bodyPr/>
        <a:lstStyle/>
        <a:p>
          <a:r>
            <a:rPr lang="tr-TR" sz="1600" b="1" dirty="0" smtClean="0">
              <a:solidFill>
                <a:srgbClr val="FF0000"/>
              </a:solidFill>
            </a:rPr>
            <a:t>Süre : </a:t>
          </a:r>
          <a:r>
            <a:rPr lang="tr-TR" sz="1600" b="0" dirty="0" smtClean="0">
              <a:solidFill>
                <a:schemeClr val="tx1"/>
              </a:solidFill>
            </a:rPr>
            <a:t>25</a:t>
          </a:r>
          <a:r>
            <a:rPr lang="tr-TR" sz="1600" dirty="0" smtClean="0"/>
            <a:t> Dakika</a:t>
          </a:r>
          <a:endParaRPr lang="tr-TR" sz="1600" dirty="0"/>
        </a:p>
      </dgm:t>
    </dgm:pt>
    <dgm:pt modelId="{3BFF34B2-6AF6-4FCE-ACEC-32A2B9AE40E8}" type="parTrans" cxnId="{2EBD7039-D323-4D8E-96C1-D8F63A7800DF}">
      <dgm:prSet/>
      <dgm:spPr/>
      <dgm:t>
        <a:bodyPr/>
        <a:lstStyle/>
        <a:p>
          <a:endParaRPr lang="tr-TR"/>
        </a:p>
      </dgm:t>
    </dgm:pt>
    <dgm:pt modelId="{57D405CB-6115-4DA0-BA5E-916CF91E55C1}" type="sibTrans" cxnId="{2EBD7039-D323-4D8E-96C1-D8F63A7800DF}">
      <dgm:prSet/>
      <dgm:spPr/>
      <dgm:t>
        <a:bodyPr/>
        <a:lstStyle/>
        <a:p>
          <a:endParaRPr lang="tr-TR"/>
        </a:p>
      </dgm:t>
    </dgm:pt>
    <dgm:pt modelId="{C3CAB50F-E12A-4EA0-99DE-D0BC7344FC66}">
      <dgm:prSet custT="1"/>
      <dgm:spPr/>
      <dgm:t>
        <a:bodyPr/>
        <a:lstStyle/>
        <a:p>
          <a:r>
            <a:rPr lang="tr-TR" sz="1500" b="1" dirty="0" smtClean="0">
              <a:solidFill>
                <a:srgbClr val="FF0000"/>
              </a:solidFill>
            </a:rPr>
            <a:t>Amaç: </a:t>
          </a:r>
          <a:r>
            <a:rPr lang="tr-TR" sz="1500" dirty="0" smtClean="0"/>
            <a:t>Salgın hastalık dönemlerindeki duygu, düşünce ve davranışlarını fark eder ve normal olduğunu bilir.</a:t>
          </a:r>
          <a:endParaRPr lang="tr-TR" sz="1500" dirty="0"/>
        </a:p>
      </dgm:t>
    </dgm:pt>
    <dgm:pt modelId="{7869666B-5D87-4E18-8447-7F78DCF055B4}" type="parTrans" cxnId="{84433824-9FE5-492D-8948-E8613EE58D82}">
      <dgm:prSet/>
      <dgm:spPr/>
      <dgm:t>
        <a:bodyPr/>
        <a:lstStyle/>
        <a:p>
          <a:endParaRPr lang="tr-TR"/>
        </a:p>
      </dgm:t>
    </dgm:pt>
    <dgm:pt modelId="{854A0914-49E4-42F0-88DE-ACCE9203E28A}" type="sibTrans" cxnId="{84433824-9FE5-492D-8948-E8613EE58D82}">
      <dgm:prSet/>
      <dgm:spPr/>
      <dgm:t>
        <a:bodyPr/>
        <a:lstStyle/>
        <a:p>
          <a:endParaRPr lang="tr-TR"/>
        </a:p>
      </dgm:t>
    </dgm:pt>
    <dgm:pt modelId="{4F203A36-39EE-4C79-81CD-B819F8A4FA5E}">
      <dgm:prSet custT="1"/>
      <dgm:spPr/>
      <dgm:t>
        <a:bodyPr/>
        <a:lstStyle/>
        <a:p>
          <a:r>
            <a:rPr lang="tr-TR" sz="1600" b="1" dirty="0" smtClean="0">
              <a:solidFill>
                <a:srgbClr val="FF0000"/>
              </a:solidFill>
            </a:rPr>
            <a:t>Amaç: </a:t>
          </a:r>
          <a:r>
            <a:rPr lang="tr-TR" sz="1600" dirty="0" smtClean="0"/>
            <a:t>Salgın hastalık dönemlerindeki önlemler ile ilgili farkındalık kazanır. </a:t>
          </a:r>
          <a:endParaRPr lang="tr-TR" sz="1600" dirty="0"/>
        </a:p>
      </dgm:t>
    </dgm:pt>
    <dgm:pt modelId="{D70FB2FC-C238-49C8-8F67-2DFD2D9F8847}" type="parTrans" cxnId="{D7328BC7-9E9F-4D32-82B9-2D74EA5FFD9F}">
      <dgm:prSet/>
      <dgm:spPr/>
      <dgm:t>
        <a:bodyPr/>
        <a:lstStyle/>
        <a:p>
          <a:endParaRPr lang="tr-TR"/>
        </a:p>
      </dgm:t>
    </dgm:pt>
    <dgm:pt modelId="{7B631300-23D7-4C71-B8EE-681B1DDC0F5E}" type="sibTrans" cxnId="{D7328BC7-9E9F-4D32-82B9-2D74EA5FFD9F}">
      <dgm:prSet/>
      <dgm:spPr/>
      <dgm:t>
        <a:bodyPr/>
        <a:lstStyle/>
        <a:p>
          <a:endParaRPr lang="tr-TR"/>
        </a:p>
      </dgm:t>
    </dgm:pt>
    <dgm:pt modelId="{A32B3239-F809-4659-8119-ED8B3ECFBA50}">
      <dgm:prSet custT="1"/>
      <dgm:spPr/>
      <dgm:t>
        <a:bodyPr/>
        <a:lstStyle/>
        <a:p>
          <a:r>
            <a:rPr lang="tr-TR" sz="1600" b="1" dirty="0" smtClean="0">
              <a:solidFill>
                <a:srgbClr val="FF0000"/>
              </a:solidFill>
            </a:rPr>
            <a:t>Amaç: </a:t>
          </a:r>
          <a:r>
            <a:rPr lang="tr-TR" sz="1600" dirty="0" smtClean="0"/>
            <a:t>Salgın hastalık dönemlerinde bilişsel ve duygusal rahatlama yollarını bilir.</a:t>
          </a:r>
        </a:p>
      </dgm:t>
    </dgm:pt>
    <dgm:pt modelId="{9B0C67BC-0B58-44A9-95EC-604640ADC0FF}" type="parTrans" cxnId="{B33BEB1F-4D29-46E0-A784-FFB8C4778164}">
      <dgm:prSet/>
      <dgm:spPr/>
      <dgm:t>
        <a:bodyPr/>
        <a:lstStyle/>
        <a:p>
          <a:endParaRPr lang="tr-TR"/>
        </a:p>
      </dgm:t>
    </dgm:pt>
    <dgm:pt modelId="{3D85C44E-3811-4730-915E-C3CE02B0FFB0}" type="sibTrans" cxnId="{B33BEB1F-4D29-46E0-A784-FFB8C4778164}">
      <dgm:prSet/>
      <dgm:spPr/>
      <dgm:t>
        <a:bodyPr/>
        <a:lstStyle/>
        <a:p>
          <a:endParaRPr lang="tr-TR"/>
        </a:p>
      </dgm:t>
    </dgm:pt>
    <dgm:pt modelId="{7465E469-F847-4C31-AF13-A93575C93E03}">
      <dgm:prSet custT="1"/>
      <dgm:spPr/>
      <dgm:t>
        <a:bodyPr/>
        <a:lstStyle/>
        <a:p>
          <a:r>
            <a:rPr lang="tr-TR" sz="1600" b="1" dirty="0" smtClean="0">
              <a:solidFill>
                <a:srgbClr val="FF0000"/>
              </a:solidFill>
            </a:rPr>
            <a:t>Süre: </a:t>
          </a:r>
          <a:r>
            <a:rPr lang="tr-TR" sz="1600" dirty="0" smtClean="0"/>
            <a:t>25 Dakika</a:t>
          </a:r>
        </a:p>
      </dgm:t>
    </dgm:pt>
    <dgm:pt modelId="{D77EE8B1-A8EA-4BCF-AA60-37D3A5F69ECE}" type="parTrans" cxnId="{55DD9A41-44E8-4724-8BAD-3D496AED3F54}">
      <dgm:prSet/>
      <dgm:spPr/>
      <dgm:t>
        <a:bodyPr/>
        <a:lstStyle/>
        <a:p>
          <a:endParaRPr lang="tr-TR"/>
        </a:p>
      </dgm:t>
    </dgm:pt>
    <dgm:pt modelId="{1FC7438A-6C2D-45CE-8B79-5254DEFFE5F5}" type="sibTrans" cxnId="{55DD9A41-44E8-4724-8BAD-3D496AED3F54}">
      <dgm:prSet/>
      <dgm:spPr/>
      <dgm:t>
        <a:bodyPr/>
        <a:lstStyle/>
        <a:p>
          <a:endParaRPr lang="tr-TR"/>
        </a:p>
      </dgm:t>
    </dgm:pt>
    <dgm:pt modelId="{EFCE3BF8-C742-4FD4-973B-FADE681AF9EE}" type="pres">
      <dgm:prSet presAssocID="{3163C49E-5A30-45D2-A0AE-A6185952F9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DC1C0A2-8F8A-4C0E-B81A-69762428CFFF}" type="pres">
      <dgm:prSet presAssocID="{FE6D5ED5-6BEF-409A-BB5B-79923A9C6A44}" presName="composite" presStyleCnt="0"/>
      <dgm:spPr/>
    </dgm:pt>
    <dgm:pt modelId="{023A3A9D-28B7-4A46-878C-23523515F33A}" type="pres">
      <dgm:prSet presAssocID="{FE6D5ED5-6BEF-409A-BB5B-79923A9C6A4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D5D829-A17B-4699-99BF-8C4CF9C0376D}" type="pres">
      <dgm:prSet presAssocID="{FE6D5ED5-6BEF-409A-BB5B-79923A9C6A4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BD1708C-2647-4677-83AC-1F7CAFB75BE6}" type="pres">
      <dgm:prSet presAssocID="{E8BAED53-3036-49DB-95EC-72D428688B64}" presName="space" presStyleCnt="0"/>
      <dgm:spPr/>
    </dgm:pt>
    <dgm:pt modelId="{026CF1BF-28BE-4C22-9F20-D2CAF3738875}" type="pres">
      <dgm:prSet presAssocID="{BDEF7871-D3A3-47ED-8B87-84B9926EE902}" presName="composite" presStyleCnt="0"/>
      <dgm:spPr/>
    </dgm:pt>
    <dgm:pt modelId="{0EBF7FF3-F992-4DD5-B75E-8112D016FE00}" type="pres">
      <dgm:prSet presAssocID="{BDEF7871-D3A3-47ED-8B87-84B9926EE90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BCA6632-36AB-4EE0-BBBF-8C5C2FA1FF8D}" type="pres">
      <dgm:prSet presAssocID="{BDEF7871-D3A3-47ED-8B87-84B9926EE90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BC0688-8408-4A59-9107-39C28778B4F9}" type="pres">
      <dgm:prSet presAssocID="{B24DCAE9-EEC1-4750-8F51-5B62DA709B39}" presName="space" presStyleCnt="0"/>
      <dgm:spPr/>
    </dgm:pt>
    <dgm:pt modelId="{2D6F1D0F-D9F2-4CAA-B5C5-301C53A2DBA8}" type="pres">
      <dgm:prSet presAssocID="{9421C37E-1897-401C-8BEA-5AE0130D8B6A}" presName="composite" presStyleCnt="0"/>
      <dgm:spPr/>
    </dgm:pt>
    <dgm:pt modelId="{EBF381C2-6897-4823-8BC8-E8D06E94A263}" type="pres">
      <dgm:prSet presAssocID="{9421C37E-1897-401C-8BEA-5AE0130D8B6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9DBA31-5B41-45F8-9DAF-5B663D2335A3}" type="pres">
      <dgm:prSet presAssocID="{9421C37E-1897-401C-8BEA-5AE0130D8B6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3A79072-413E-41F5-851E-D61E02C7C8EA}" type="presOf" srcId="{4F203A36-39EE-4C79-81CD-B819F8A4FA5E}" destId="{7BCA6632-36AB-4EE0-BBBF-8C5C2FA1FF8D}" srcOrd="0" destOrd="0" presId="urn:microsoft.com/office/officeart/2005/8/layout/hList1"/>
    <dgm:cxn modelId="{55DD9A41-44E8-4724-8BAD-3D496AED3F54}" srcId="{BDEF7871-D3A3-47ED-8B87-84B9926EE902}" destId="{7465E469-F847-4C31-AF13-A93575C93E03}" srcOrd="1" destOrd="0" parTransId="{D77EE8B1-A8EA-4BCF-AA60-37D3A5F69ECE}" sibTransId="{1FC7438A-6C2D-45CE-8B79-5254DEFFE5F5}"/>
    <dgm:cxn modelId="{2EBD7039-D323-4D8E-96C1-D8F63A7800DF}" srcId="{FE6D5ED5-6BEF-409A-BB5B-79923A9C6A44}" destId="{641A7035-D8E3-42D8-A087-660638F52B85}" srcOrd="1" destOrd="0" parTransId="{3BFF34B2-6AF6-4FCE-ACEC-32A2B9AE40E8}" sibTransId="{57D405CB-6115-4DA0-BA5E-916CF91E55C1}"/>
    <dgm:cxn modelId="{36B5D436-1234-4695-9C3A-C5C5006F0DCA}" srcId="{3163C49E-5A30-45D2-A0AE-A6185952F9BF}" destId="{9421C37E-1897-401C-8BEA-5AE0130D8B6A}" srcOrd="2" destOrd="0" parTransId="{9266A8B6-1A98-4B98-80AF-A0338FCF6433}" sibTransId="{B27C0A2A-D188-4C08-86C6-D494D5EF5409}"/>
    <dgm:cxn modelId="{6883C038-F9A7-441F-A57A-574882CB9541}" type="presOf" srcId="{C3CAB50F-E12A-4EA0-99DE-D0BC7344FC66}" destId="{65D5D829-A17B-4699-99BF-8C4CF9C0376D}" srcOrd="0" destOrd="0" presId="urn:microsoft.com/office/officeart/2005/8/layout/hList1"/>
    <dgm:cxn modelId="{EFAD4E63-3E42-441A-9736-A7BB4B9DCDBF}" type="presOf" srcId="{641A7035-D8E3-42D8-A087-660638F52B85}" destId="{65D5D829-A17B-4699-99BF-8C4CF9C0376D}" srcOrd="0" destOrd="1" presId="urn:microsoft.com/office/officeart/2005/8/layout/hList1"/>
    <dgm:cxn modelId="{9FF68C17-96E6-4ABA-8951-F40FC5E5BE12}" type="presOf" srcId="{DE4A9162-73A8-4999-BA74-C134769291F0}" destId="{989DBA31-5B41-45F8-9DAF-5B663D2335A3}" srcOrd="0" destOrd="1" presId="urn:microsoft.com/office/officeart/2005/8/layout/hList1"/>
    <dgm:cxn modelId="{27F5BB97-B6DA-439D-A077-FFAA9E464301}" type="presOf" srcId="{FE6D5ED5-6BEF-409A-BB5B-79923A9C6A44}" destId="{023A3A9D-28B7-4A46-878C-23523515F33A}" srcOrd="0" destOrd="0" presId="urn:microsoft.com/office/officeart/2005/8/layout/hList1"/>
    <dgm:cxn modelId="{CF029BA8-7984-4F22-BD7C-0A72966A7E8C}" type="presOf" srcId="{3163C49E-5A30-45D2-A0AE-A6185952F9BF}" destId="{EFCE3BF8-C742-4FD4-973B-FADE681AF9EE}" srcOrd="0" destOrd="0" presId="urn:microsoft.com/office/officeart/2005/8/layout/hList1"/>
    <dgm:cxn modelId="{638D1A7F-E01A-4253-8044-43A11A33980E}" type="presOf" srcId="{A32B3239-F809-4659-8119-ED8B3ECFBA50}" destId="{989DBA31-5B41-45F8-9DAF-5B663D2335A3}" srcOrd="0" destOrd="0" presId="urn:microsoft.com/office/officeart/2005/8/layout/hList1"/>
    <dgm:cxn modelId="{D2DDBD21-C208-40AC-9F3F-3F5601FC1F9F}" srcId="{3163C49E-5A30-45D2-A0AE-A6185952F9BF}" destId="{BDEF7871-D3A3-47ED-8B87-84B9926EE902}" srcOrd="1" destOrd="0" parTransId="{5CFD5F4F-621A-49F3-981B-7ED77A75468A}" sibTransId="{B24DCAE9-EEC1-4750-8F51-5B62DA709B39}"/>
    <dgm:cxn modelId="{01E4DDA1-4BA7-4A74-8EC8-27EF472A1A58}" srcId="{9421C37E-1897-401C-8BEA-5AE0130D8B6A}" destId="{DE4A9162-73A8-4999-BA74-C134769291F0}" srcOrd="1" destOrd="0" parTransId="{8BDD6BA6-9D29-44AB-A2FA-B6994C8C0833}" sibTransId="{A149D6D6-E87D-44B4-B804-A0115EB8C763}"/>
    <dgm:cxn modelId="{68797AB9-D184-40B9-9AEC-BB02350C8B95}" type="presOf" srcId="{9421C37E-1897-401C-8BEA-5AE0130D8B6A}" destId="{EBF381C2-6897-4823-8BC8-E8D06E94A263}" srcOrd="0" destOrd="0" presId="urn:microsoft.com/office/officeart/2005/8/layout/hList1"/>
    <dgm:cxn modelId="{E788AA23-EF97-4480-9380-C3A7A801DEAA}" srcId="{3163C49E-5A30-45D2-A0AE-A6185952F9BF}" destId="{FE6D5ED5-6BEF-409A-BB5B-79923A9C6A44}" srcOrd="0" destOrd="0" parTransId="{C8D200BA-F93F-4737-8BC2-105762EF5D5D}" sibTransId="{E8BAED53-3036-49DB-95EC-72D428688B64}"/>
    <dgm:cxn modelId="{A9FD2E1B-3B46-4DD7-B30B-BF6029AB92EA}" type="presOf" srcId="{7465E469-F847-4C31-AF13-A93575C93E03}" destId="{7BCA6632-36AB-4EE0-BBBF-8C5C2FA1FF8D}" srcOrd="0" destOrd="1" presId="urn:microsoft.com/office/officeart/2005/8/layout/hList1"/>
    <dgm:cxn modelId="{D7328BC7-9E9F-4D32-82B9-2D74EA5FFD9F}" srcId="{BDEF7871-D3A3-47ED-8B87-84B9926EE902}" destId="{4F203A36-39EE-4C79-81CD-B819F8A4FA5E}" srcOrd="0" destOrd="0" parTransId="{D70FB2FC-C238-49C8-8F67-2DFD2D9F8847}" sibTransId="{7B631300-23D7-4C71-B8EE-681B1DDC0F5E}"/>
    <dgm:cxn modelId="{5246FF95-7DCE-4479-964F-9780FFC08514}" type="presOf" srcId="{BDEF7871-D3A3-47ED-8B87-84B9926EE902}" destId="{0EBF7FF3-F992-4DD5-B75E-8112D016FE00}" srcOrd="0" destOrd="0" presId="urn:microsoft.com/office/officeart/2005/8/layout/hList1"/>
    <dgm:cxn modelId="{84433824-9FE5-492D-8948-E8613EE58D82}" srcId="{FE6D5ED5-6BEF-409A-BB5B-79923A9C6A44}" destId="{C3CAB50F-E12A-4EA0-99DE-D0BC7344FC66}" srcOrd="0" destOrd="0" parTransId="{7869666B-5D87-4E18-8447-7F78DCF055B4}" sibTransId="{854A0914-49E4-42F0-88DE-ACCE9203E28A}"/>
    <dgm:cxn modelId="{B33BEB1F-4D29-46E0-A784-FFB8C4778164}" srcId="{9421C37E-1897-401C-8BEA-5AE0130D8B6A}" destId="{A32B3239-F809-4659-8119-ED8B3ECFBA50}" srcOrd="0" destOrd="0" parTransId="{9B0C67BC-0B58-44A9-95EC-604640ADC0FF}" sibTransId="{3D85C44E-3811-4730-915E-C3CE02B0FFB0}"/>
    <dgm:cxn modelId="{23412100-94D6-46D8-9086-5428DC450442}" type="presParOf" srcId="{EFCE3BF8-C742-4FD4-973B-FADE681AF9EE}" destId="{3DC1C0A2-8F8A-4C0E-B81A-69762428CFFF}" srcOrd="0" destOrd="0" presId="urn:microsoft.com/office/officeart/2005/8/layout/hList1"/>
    <dgm:cxn modelId="{7D793B5A-6ABE-4F17-8A34-ED812F84748E}" type="presParOf" srcId="{3DC1C0A2-8F8A-4C0E-B81A-69762428CFFF}" destId="{023A3A9D-28B7-4A46-878C-23523515F33A}" srcOrd="0" destOrd="0" presId="urn:microsoft.com/office/officeart/2005/8/layout/hList1"/>
    <dgm:cxn modelId="{EB28A98A-6BFF-490D-B747-D43140009DC8}" type="presParOf" srcId="{3DC1C0A2-8F8A-4C0E-B81A-69762428CFFF}" destId="{65D5D829-A17B-4699-99BF-8C4CF9C0376D}" srcOrd="1" destOrd="0" presId="urn:microsoft.com/office/officeart/2005/8/layout/hList1"/>
    <dgm:cxn modelId="{90ADC7FE-C1F9-4358-89E9-1AA4CBA2B88A}" type="presParOf" srcId="{EFCE3BF8-C742-4FD4-973B-FADE681AF9EE}" destId="{EBD1708C-2647-4677-83AC-1F7CAFB75BE6}" srcOrd="1" destOrd="0" presId="urn:microsoft.com/office/officeart/2005/8/layout/hList1"/>
    <dgm:cxn modelId="{B3BF7B2F-7B72-4ECD-A9EF-011B8CDA6C1D}" type="presParOf" srcId="{EFCE3BF8-C742-4FD4-973B-FADE681AF9EE}" destId="{026CF1BF-28BE-4C22-9F20-D2CAF3738875}" srcOrd="2" destOrd="0" presId="urn:microsoft.com/office/officeart/2005/8/layout/hList1"/>
    <dgm:cxn modelId="{2C2E83E5-0B81-49D5-80E3-283C9E86EE8B}" type="presParOf" srcId="{026CF1BF-28BE-4C22-9F20-D2CAF3738875}" destId="{0EBF7FF3-F992-4DD5-B75E-8112D016FE00}" srcOrd="0" destOrd="0" presId="urn:microsoft.com/office/officeart/2005/8/layout/hList1"/>
    <dgm:cxn modelId="{6276873F-1EE2-4B0F-B422-CC3A160D0FCF}" type="presParOf" srcId="{026CF1BF-28BE-4C22-9F20-D2CAF3738875}" destId="{7BCA6632-36AB-4EE0-BBBF-8C5C2FA1FF8D}" srcOrd="1" destOrd="0" presId="urn:microsoft.com/office/officeart/2005/8/layout/hList1"/>
    <dgm:cxn modelId="{1649F90F-120D-4C2B-9E10-B214E375237C}" type="presParOf" srcId="{EFCE3BF8-C742-4FD4-973B-FADE681AF9EE}" destId="{B7BC0688-8408-4A59-9107-39C28778B4F9}" srcOrd="3" destOrd="0" presId="urn:microsoft.com/office/officeart/2005/8/layout/hList1"/>
    <dgm:cxn modelId="{87896B91-ECA9-48FB-804A-C9403BC61A09}" type="presParOf" srcId="{EFCE3BF8-C742-4FD4-973B-FADE681AF9EE}" destId="{2D6F1D0F-D9F2-4CAA-B5C5-301C53A2DBA8}" srcOrd="4" destOrd="0" presId="urn:microsoft.com/office/officeart/2005/8/layout/hList1"/>
    <dgm:cxn modelId="{1890F8BD-B735-4A4E-BECB-F2D42ED298C5}" type="presParOf" srcId="{2D6F1D0F-D9F2-4CAA-B5C5-301C53A2DBA8}" destId="{EBF381C2-6897-4823-8BC8-E8D06E94A263}" srcOrd="0" destOrd="0" presId="urn:microsoft.com/office/officeart/2005/8/layout/hList1"/>
    <dgm:cxn modelId="{C0115BFB-F26A-44D3-BFDE-E2C7ABD38098}" type="presParOf" srcId="{2D6F1D0F-D9F2-4CAA-B5C5-301C53A2DBA8}" destId="{989DBA31-5B41-45F8-9DAF-5B663D2335A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63C49E-5A30-45D2-A0AE-A6185952F9BF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9E35AB2F-E70E-4C2E-9645-460A404A0336}">
      <dgm:prSet phldrT="[Metin]" custT="1"/>
      <dgm:spPr/>
      <dgm:t>
        <a:bodyPr/>
        <a:lstStyle/>
        <a:p>
          <a:r>
            <a:rPr lang="tr-TR" sz="2000" b="1" dirty="0" smtClean="0">
              <a:solidFill>
                <a:schemeClr val="tx1"/>
              </a:solidFill>
            </a:rPr>
            <a:t>Ben Olsam Ne Yapardım</a:t>
          </a:r>
          <a:endParaRPr lang="tr-TR" sz="1500" b="1" dirty="0">
            <a:solidFill>
              <a:schemeClr val="tx1"/>
            </a:solidFill>
          </a:endParaRPr>
        </a:p>
      </dgm:t>
    </dgm:pt>
    <dgm:pt modelId="{7C968B5E-DE30-4980-A3E6-0FD95584E462}" type="parTrans" cxnId="{ACEF561F-3131-436E-AE74-4AABF25FDB08}">
      <dgm:prSet/>
      <dgm:spPr/>
      <dgm:t>
        <a:bodyPr/>
        <a:lstStyle/>
        <a:p>
          <a:endParaRPr lang="tr-TR"/>
        </a:p>
      </dgm:t>
    </dgm:pt>
    <dgm:pt modelId="{B10B4488-5B4B-42F6-9A12-EAD72E504626}" type="sibTrans" cxnId="{ACEF561F-3131-436E-AE74-4AABF25FDB08}">
      <dgm:prSet/>
      <dgm:spPr/>
      <dgm:t>
        <a:bodyPr/>
        <a:lstStyle/>
        <a:p>
          <a:endParaRPr lang="tr-TR"/>
        </a:p>
      </dgm:t>
    </dgm:pt>
    <dgm:pt modelId="{91BC496B-3F32-422D-B026-9CBAC95B09C2}">
      <dgm:prSet phldrT="[Metin]"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</a:rPr>
            <a:t>Amaç: </a:t>
          </a:r>
          <a:r>
            <a:rPr lang="tr-TR" dirty="0" smtClean="0"/>
            <a:t>Salgın hastalık dönemlerinde kullanabileceği olumlu başa çıkma yöntemlerini ifade eder.</a:t>
          </a:r>
          <a:endParaRPr lang="tr-TR" dirty="0"/>
        </a:p>
      </dgm:t>
    </dgm:pt>
    <dgm:pt modelId="{CFB98918-BE43-434B-B4CD-4E29F5A73B66}" type="parTrans" cxnId="{4ADF35BD-C862-4A63-B27A-91108D0CC712}">
      <dgm:prSet/>
      <dgm:spPr/>
      <dgm:t>
        <a:bodyPr/>
        <a:lstStyle/>
        <a:p>
          <a:endParaRPr lang="tr-TR"/>
        </a:p>
      </dgm:t>
    </dgm:pt>
    <dgm:pt modelId="{42211B5F-432A-4744-A682-E36146ACEA01}" type="sibTrans" cxnId="{4ADF35BD-C862-4A63-B27A-91108D0CC712}">
      <dgm:prSet/>
      <dgm:spPr/>
      <dgm:t>
        <a:bodyPr/>
        <a:lstStyle/>
        <a:p>
          <a:endParaRPr lang="tr-TR"/>
        </a:p>
      </dgm:t>
    </dgm:pt>
    <dgm:pt modelId="{7A8B3E35-A32C-42DE-B165-03350732ED73}">
      <dgm:prSet phldrT="[Metin]" custT="1"/>
      <dgm:spPr/>
      <dgm:t>
        <a:bodyPr/>
        <a:lstStyle/>
        <a:p>
          <a:r>
            <a:rPr lang="tr-TR" sz="2000" b="1" dirty="0" smtClean="0">
              <a:solidFill>
                <a:schemeClr val="tx1"/>
              </a:solidFill>
            </a:rPr>
            <a:t>Zamanda Yolculuk</a:t>
          </a:r>
          <a:endParaRPr lang="tr-TR" sz="2000" b="1" dirty="0">
            <a:solidFill>
              <a:schemeClr val="tx1"/>
            </a:solidFill>
          </a:endParaRPr>
        </a:p>
      </dgm:t>
    </dgm:pt>
    <dgm:pt modelId="{1C63DA9B-7630-481A-9E8E-CB354FFB3E98}" type="parTrans" cxnId="{866B5C47-AC67-4DDA-8903-94560B9A255C}">
      <dgm:prSet/>
      <dgm:spPr/>
      <dgm:t>
        <a:bodyPr/>
        <a:lstStyle/>
        <a:p>
          <a:endParaRPr lang="tr-TR"/>
        </a:p>
      </dgm:t>
    </dgm:pt>
    <dgm:pt modelId="{D91CA2BE-D182-49DF-8237-4477A3140CA1}" type="sibTrans" cxnId="{866B5C47-AC67-4DDA-8903-94560B9A255C}">
      <dgm:prSet/>
      <dgm:spPr/>
      <dgm:t>
        <a:bodyPr/>
        <a:lstStyle/>
        <a:p>
          <a:endParaRPr lang="tr-TR"/>
        </a:p>
      </dgm:t>
    </dgm:pt>
    <dgm:pt modelId="{8283F0B7-2B2E-4DDD-A04A-050FDAABAED1}">
      <dgm:prSet phldrT="[Metin]"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</a:rPr>
            <a:t>Amaç: </a:t>
          </a:r>
          <a:r>
            <a:rPr lang="tr-TR" dirty="0" smtClean="0"/>
            <a:t>Salgın hastalık döneminde geleceğe yönelik olumlu bakış açısı geliştirir.</a:t>
          </a:r>
          <a:endParaRPr lang="tr-TR" dirty="0"/>
        </a:p>
      </dgm:t>
    </dgm:pt>
    <dgm:pt modelId="{D7988679-C042-4EE9-A9A3-0A3159A096AE}" type="parTrans" cxnId="{B0274B14-CDCD-44A4-881B-5A75B309B184}">
      <dgm:prSet/>
      <dgm:spPr/>
      <dgm:t>
        <a:bodyPr/>
        <a:lstStyle/>
        <a:p>
          <a:endParaRPr lang="tr-TR"/>
        </a:p>
      </dgm:t>
    </dgm:pt>
    <dgm:pt modelId="{0D5EE01E-4837-4795-841F-99F2FA6997FB}" type="sibTrans" cxnId="{B0274B14-CDCD-44A4-881B-5A75B309B184}">
      <dgm:prSet/>
      <dgm:spPr/>
      <dgm:t>
        <a:bodyPr/>
        <a:lstStyle/>
        <a:p>
          <a:endParaRPr lang="tr-TR"/>
        </a:p>
      </dgm:t>
    </dgm:pt>
    <dgm:pt modelId="{6AD03188-B51C-4C42-89AB-E5ED5764CD83}">
      <dgm:prSet custT="1"/>
      <dgm:spPr/>
      <dgm:t>
        <a:bodyPr/>
        <a:lstStyle/>
        <a:p>
          <a:r>
            <a:rPr lang="tr-TR" sz="2000" b="1" dirty="0" smtClean="0">
              <a:solidFill>
                <a:schemeClr val="tx1"/>
              </a:solidFill>
            </a:rPr>
            <a:t>Balon Gezisi</a:t>
          </a:r>
          <a:endParaRPr lang="tr-TR" sz="2000" b="1" dirty="0">
            <a:solidFill>
              <a:schemeClr val="tx1"/>
            </a:solidFill>
          </a:endParaRPr>
        </a:p>
      </dgm:t>
    </dgm:pt>
    <dgm:pt modelId="{65FEA258-DE27-4FBF-B906-0928FD16D3B3}" type="parTrans" cxnId="{DEE19D7F-7B82-46A3-ACB5-8EF345B76DA5}">
      <dgm:prSet/>
      <dgm:spPr/>
      <dgm:t>
        <a:bodyPr/>
        <a:lstStyle/>
        <a:p>
          <a:endParaRPr lang="tr-TR"/>
        </a:p>
      </dgm:t>
    </dgm:pt>
    <dgm:pt modelId="{949A578E-6858-428C-AF9D-ABB94BCDD551}" type="sibTrans" cxnId="{DEE19D7F-7B82-46A3-ACB5-8EF345B76DA5}">
      <dgm:prSet/>
      <dgm:spPr/>
      <dgm:t>
        <a:bodyPr/>
        <a:lstStyle/>
        <a:p>
          <a:endParaRPr lang="tr-TR"/>
        </a:p>
      </dgm:t>
    </dgm:pt>
    <dgm:pt modelId="{3BCB3DE7-982B-4720-B32D-90F5E7E7EAEC}">
      <dgm:prSet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</a:rPr>
            <a:t>Amaç:</a:t>
          </a:r>
          <a:r>
            <a:rPr lang="tr-TR" dirty="0" smtClean="0">
              <a:solidFill>
                <a:srgbClr val="FF0000"/>
              </a:solidFill>
            </a:rPr>
            <a:t> </a:t>
          </a:r>
          <a:r>
            <a:rPr lang="tr-TR" dirty="0" smtClean="0"/>
            <a:t>Salgın hastalık dönemlerinde güçlü yanlarını, destek kaynaklarını fark eder.</a:t>
          </a:r>
          <a:endParaRPr lang="tr-TR" dirty="0"/>
        </a:p>
      </dgm:t>
    </dgm:pt>
    <dgm:pt modelId="{482726C1-9EA5-479E-A761-FCA12009AD6F}" type="parTrans" cxnId="{82EB3512-80BC-4C28-86F7-4DB306E28481}">
      <dgm:prSet/>
      <dgm:spPr/>
      <dgm:t>
        <a:bodyPr/>
        <a:lstStyle/>
        <a:p>
          <a:endParaRPr lang="tr-TR"/>
        </a:p>
      </dgm:t>
    </dgm:pt>
    <dgm:pt modelId="{EDA7CCFF-4258-4BBA-9F60-60C3ABC9D6FB}" type="sibTrans" cxnId="{82EB3512-80BC-4C28-86F7-4DB306E28481}">
      <dgm:prSet/>
      <dgm:spPr/>
      <dgm:t>
        <a:bodyPr/>
        <a:lstStyle/>
        <a:p>
          <a:endParaRPr lang="tr-TR"/>
        </a:p>
      </dgm:t>
    </dgm:pt>
    <dgm:pt modelId="{D531D333-C8BC-46E1-A880-F5C98ED9D9E5}">
      <dgm:prSet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</a:rPr>
            <a:t>Süre: </a:t>
          </a:r>
          <a:r>
            <a:rPr lang="tr-TR" dirty="0" smtClean="0"/>
            <a:t>30 Dakika</a:t>
          </a:r>
        </a:p>
      </dgm:t>
    </dgm:pt>
    <dgm:pt modelId="{F79CC596-8C9F-462E-B3A4-937CD777A6EC}" type="parTrans" cxnId="{CA530779-964F-42B2-9029-77E97B2BFA3D}">
      <dgm:prSet/>
      <dgm:spPr/>
      <dgm:t>
        <a:bodyPr/>
        <a:lstStyle/>
        <a:p>
          <a:endParaRPr lang="tr-TR"/>
        </a:p>
      </dgm:t>
    </dgm:pt>
    <dgm:pt modelId="{91056A6B-309F-412E-8EEF-161022590FBA}" type="sibTrans" cxnId="{CA530779-964F-42B2-9029-77E97B2BFA3D}">
      <dgm:prSet/>
      <dgm:spPr/>
      <dgm:t>
        <a:bodyPr/>
        <a:lstStyle/>
        <a:p>
          <a:endParaRPr lang="tr-TR"/>
        </a:p>
      </dgm:t>
    </dgm:pt>
    <dgm:pt modelId="{A04DB511-8758-4582-9CD3-BDDEAEBE4764}">
      <dgm:prSet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</a:rPr>
            <a:t>Süre:</a:t>
          </a:r>
          <a:r>
            <a:rPr lang="tr-TR" dirty="0" smtClean="0"/>
            <a:t>20 Dakika</a:t>
          </a:r>
        </a:p>
      </dgm:t>
    </dgm:pt>
    <dgm:pt modelId="{14468BB8-4F4B-4978-9D55-6EAB5BB037DA}" type="parTrans" cxnId="{CB5D4D98-5846-4451-8593-BB847335116E}">
      <dgm:prSet/>
      <dgm:spPr/>
      <dgm:t>
        <a:bodyPr/>
        <a:lstStyle/>
        <a:p>
          <a:endParaRPr lang="tr-TR"/>
        </a:p>
      </dgm:t>
    </dgm:pt>
    <dgm:pt modelId="{5BDAA481-CA8F-4771-BB2D-01063D80D1EA}" type="sibTrans" cxnId="{CB5D4D98-5846-4451-8593-BB847335116E}">
      <dgm:prSet/>
      <dgm:spPr/>
      <dgm:t>
        <a:bodyPr/>
        <a:lstStyle/>
        <a:p>
          <a:endParaRPr lang="tr-TR"/>
        </a:p>
      </dgm:t>
    </dgm:pt>
    <dgm:pt modelId="{E9072861-6106-4C08-ACF9-BAF9AECD22AC}">
      <dgm:prSet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</a:rPr>
            <a:t>Süresi:</a:t>
          </a:r>
          <a:r>
            <a:rPr lang="tr-TR" dirty="0" smtClean="0"/>
            <a:t>30 Dakika</a:t>
          </a:r>
          <a:endParaRPr lang="tr-TR" dirty="0"/>
        </a:p>
      </dgm:t>
    </dgm:pt>
    <dgm:pt modelId="{9CDB6AEB-4431-4A05-B886-714DE5B60973}" type="parTrans" cxnId="{368714E2-7962-4A58-920C-3F9FDE57CB76}">
      <dgm:prSet/>
      <dgm:spPr/>
      <dgm:t>
        <a:bodyPr/>
        <a:lstStyle/>
        <a:p>
          <a:endParaRPr lang="tr-TR"/>
        </a:p>
      </dgm:t>
    </dgm:pt>
    <dgm:pt modelId="{6B086138-DB1D-4B5C-B05B-E0ED9AD45184}" type="sibTrans" cxnId="{368714E2-7962-4A58-920C-3F9FDE57CB76}">
      <dgm:prSet/>
      <dgm:spPr/>
      <dgm:t>
        <a:bodyPr/>
        <a:lstStyle/>
        <a:p>
          <a:endParaRPr lang="tr-TR"/>
        </a:p>
      </dgm:t>
    </dgm:pt>
    <dgm:pt modelId="{EFCE3BF8-C742-4FD4-973B-FADE681AF9EE}" type="pres">
      <dgm:prSet presAssocID="{3163C49E-5A30-45D2-A0AE-A6185952F9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95BE4E8-020A-4B4A-A236-63ABA57B72AF}" type="pres">
      <dgm:prSet presAssocID="{6AD03188-B51C-4C42-89AB-E5ED5764CD83}" presName="composite" presStyleCnt="0"/>
      <dgm:spPr/>
    </dgm:pt>
    <dgm:pt modelId="{FC78330C-5D68-4E57-8265-E2D6866DA9B0}" type="pres">
      <dgm:prSet presAssocID="{6AD03188-B51C-4C42-89AB-E5ED5764CD8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602D0E8-AA0D-4806-A5C1-9B23E3B6967A}" type="pres">
      <dgm:prSet presAssocID="{6AD03188-B51C-4C42-89AB-E5ED5764CD8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0907213-2C1F-43D8-B177-CC2874C0ECCD}" type="pres">
      <dgm:prSet presAssocID="{949A578E-6858-428C-AF9D-ABB94BCDD551}" presName="space" presStyleCnt="0"/>
      <dgm:spPr/>
    </dgm:pt>
    <dgm:pt modelId="{4A259EFE-2F08-4649-A443-ED337AF24DC3}" type="pres">
      <dgm:prSet presAssocID="{9E35AB2F-E70E-4C2E-9645-460A404A0336}" presName="composite" presStyleCnt="0"/>
      <dgm:spPr/>
    </dgm:pt>
    <dgm:pt modelId="{C8BC43FE-CE56-4015-BA68-93524DA1BC8D}" type="pres">
      <dgm:prSet presAssocID="{9E35AB2F-E70E-4C2E-9645-460A404A033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150F215-F60A-4B87-BC85-7FD717144584}" type="pres">
      <dgm:prSet presAssocID="{9E35AB2F-E70E-4C2E-9645-460A404A033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6545BE-7BE8-404F-82C4-5F0B7421304C}" type="pres">
      <dgm:prSet presAssocID="{B10B4488-5B4B-42F6-9A12-EAD72E504626}" presName="space" presStyleCnt="0"/>
      <dgm:spPr/>
    </dgm:pt>
    <dgm:pt modelId="{A48F9647-A84E-405D-A18E-94C525F99CF4}" type="pres">
      <dgm:prSet presAssocID="{7A8B3E35-A32C-42DE-B165-03350732ED73}" presName="composite" presStyleCnt="0"/>
      <dgm:spPr/>
    </dgm:pt>
    <dgm:pt modelId="{DFCBF02D-91CC-48A8-B47E-68529D852174}" type="pres">
      <dgm:prSet presAssocID="{7A8B3E35-A32C-42DE-B165-03350732ED7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FCECF50-B34B-4361-A420-D132ADA7DD40}" type="pres">
      <dgm:prSet presAssocID="{7A8B3E35-A32C-42DE-B165-03350732ED7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B23DEB4-EE4E-46CF-8553-030F45082F9C}" type="presOf" srcId="{9E35AB2F-E70E-4C2E-9645-460A404A0336}" destId="{C8BC43FE-CE56-4015-BA68-93524DA1BC8D}" srcOrd="0" destOrd="0" presId="urn:microsoft.com/office/officeart/2005/8/layout/hList1"/>
    <dgm:cxn modelId="{2A263FE8-2EDA-4BFC-81B0-1DCF2B77A7B7}" type="presOf" srcId="{8283F0B7-2B2E-4DDD-A04A-050FDAABAED1}" destId="{4FCECF50-B34B-4361-A420-D132ADA7DD40}" srcOrd="0" destOrd="0" presId="urn:microsoft.com/office/officeart/2005/8/layout/hList1"/>
    <dgm:cxn modelId="{DEE19D7F-7B82-46A3-ACB5-8EF345B76DA5}" srcId="{3163C49E-5A30-45D2-A0AE-A6185952F9BF}" destId="{6AD03188-B51C-4C42-89AB-E5ED5764CD83}" srcOrd="0" destOrd="0" parTransId="{65FEA258-DE27-4FBF-B906-0928FD16D3B3}" sibTransId="{949A578E-6858-428C-AF9D-ABB94BCDD551}"/>
    <dgm:cxn modelId="{13AC4AE2-5F0E-4D25-9F06-54E48D138D6E}" type="presOf" srcId="{3BCB3DE7-982B-4720-B32D-90F5E7E7EAEC}" destId="{5602D0E8-AA0D-4806-A5C1-9B23E3B6967A}" srcOrd="0" destOrd="0" presId="urn:microsoft.com/office/officeart/2005/8/layout/hList1"/>
    <dgm:cxn modelId="{02CE7988-5ADA-4706-A8AE-3717FA3472B2}" type="presOf" srcId="{6AD03188-B51C-4C42-89AB-E5ED5764CD83}" destId="{FC78330C-5D68-4E57-8265-E2D6866DA9B0}" srcOrd="0" destOrd="0" presId="urn:microsoft.com/office/officeart/2005/8/layout/hList1"/>
    <dgm:cxn modelId="{13A879A7-D3F9-4FAF-A731-749EE31BE798}" type="presOf" srcId="{D531D333-C8BC-46E1-A880-F5C98ED9D9E5}" destId="{5602D0E8-AA0D-4806-A5C1-9B23E3B6967A}" srcOrd="0" destOrd="1" presId="urn:microsoft.com/office/officeart/2005/8/layout/hList1"/>
    <dgm:cxn modelId="{866B5C47-AC67-4DDA-8903-94560B9A255C}" srcId="{3163C49E-5A30-45D2-A0AE-A6185952F9BF}" destId="{7A8B3E35-A32C-42DE-B165-03350732ED73}" srcOrd="2" destOrd="0" parTransId="{1C63DA9B-7630-481A-9E8E-CB354FFB3E98}" sibTransId="{D91CA2BE-D182-49DF-8237-4477A3140CA1}"/>
    <dgm:cxn modelId="{8B3070AE-8848-4A15-BC5C-6A08848DDDBA}" type="presOf" srcId="{A04DB511-8758-4582-9CD3-BDDEAEBE4764}" destId="{9150F215-F60A-4B87-BC85-7FD717144584}" srcOrd="0" destOrd="1" presId="urn:microsoft.com/office/officeart/2005/8/layout/hList1"/>
    <dgm:cxn modelId="{247603E7-D8E9-4A42-A1AF-00F10B925950}" type="presOf" srcId="{E9072861-6106-4C08-ACF9-BAF9AECD22AC}" destId="{4FCECF50-B34B-4361-A420-D132ADA7DD40}" srcOrd="0" destOrd="1" presId="urn:microsoft.com/office/officeart/2005/8/layout/hList1"/>
    <dgm:cxn modelId="{82EB3512-80BC-4C28-86F7-4DB306E28481}" srcId="{6AD03188-B51C-4C42-89AB-E5ED5764CD83}" destId="{3BCB3DE7-982B-4720-B32D-90F5E7E7EAEC}" srcOrd="0" destOrd="0" parTransId="{482726C1-9EA5-479E-A761-FCA12009AD6F}" sibTransId="{EDA7CCFF-4258-4BBA-9F60-60C3ABC9D6FB}"/>
    <dgm:cxn modelId="{CA530779-964F-42B2-9029-77E97B2BFA3D}" srcId="{6AD03188-B51C-4C42-89AB-E5ED5764CD83}" destId="{D531D333-C8BC-46E1-A880-F5C98ED9D9E5}" srcOrd="1" destOrd="0" parTransId="{F79CC596-8C9F-462E-B3A4-937CD777A6EC}" sibTransId="{91056A6B-309F-412E-8EEF-161022590FBA}"/>
    <dgm:cxn modelId="{C8855ACA-FEA9-4F51-9D74-DBE7F9C9722F}" type="presOf" srcId="{7A8B3E35-A32C-42DE-B165-03350732ED73}" destId="{DFCBF02D-91CC-48A8-B47E-68529D852174}" srcOrd="0" destOrd="0" presId="urn:microsoft.com/office/officeart/2005/8/layout/hList1"/>
    <dgm:cxn modelId="{856EFB7F-5C85-4E66-A647-060136B10F31}" type="presOf" srcId="{91BC496B-3F32-422D-B026-9CBAC95B09C2}" destId="{9150F215-F60A-4B87-BC85-7FD717144584}" srcOrd="0" destOrd="0" presId="urn:microsoft.com/office/officeart/2005/8/layout/hList1"/>
    <dgm:cxn modelId="{CB5D4D98-5846-4451-8593-BB847335116E}" srcId="{9E35AB2F-E70E-4C2E-9645-460A404A0336}" destId="{A04DB511-8758-4582-9CD3-BDDEAEBE4764}" srcOrd="1" destOrd="0" parTransId="{14468BB8-4F4B-4978-9D55-6EAB5BB037DA}" sibTransId="{5BDAA481-CA8F-4771-BB2D-01063D80D1EA}"/>
    <dgm:cxn modelId="{368714E2-7962-4A58-920C-3F9FDE57CB76}" srcId="{7A8B3E35-A32C-42DE-B165-03350732ED73}" destId="{E9072861-6106-4C08-ACF9-BAF9AECD22AC}" srcOrd="1" destOrd="0" parTransId="{9CDB6AEB-4431-4A05-B886-714DE5B60973}" sibTransId="{6B086138-DB1D-4B5C-B05B-E0ED9AD45184}"/>
    <dgm:cxn modelId="{B0274B14-CDCD-44A4-881B-5A75B309B184}" srcId="{7A8B3E35-A32C-42DE-B165-03350732ED73}" destId="{8283F0B7-2B2E-4DDD-A04A-050FDAABAED1}" srcOrd="0" destOrd="0" parTransId="{D7988679-C042-4EE9-A9A3-0A3159A096AE}" sibTransId="{0D5EE01E-4837-4795-841F-99F2FA6997FB}"/>
    <dgm:cxn modelId="{4ADF35BD-C862-4A63-B27A-91108D0CC712}" srcId="{9E35AB2F-E70E-4C2E-9645-460A404A0336}" destId="{91BC496B-3F32-422D-B026-9CBAC95B09C2}" srcOrd="0" destOrd="0" parTransId="{CFB98918-BE43-434B-B4CD-4E29F5A73B66}" sibTransId="{42211B5F-432A-4744-A682-E36146ACEA01}"/>
    <dgm:cxn modelId="{ACEF561F-3131-436E-AE74-4AABF25FDB08}" srcId="{3163C49E-5A30-45D2-A0AE-A6185952F9BF}" destId="{9E35AB2F-E70E-4C2E-9645-460A404A0336}" srcOrd="1" destOrd="0" parTransId="{7C968B5E-DE30-4980-A3E6-0FD95584E462}" sibTransId="{B10B4488-5B4B-42F6-9A12-EAD72E504626}"/>
    <dgm:cxn modelId="{1CB454BB-429F-470E-A986-EB3568918DF3}" type="presOf" srcId="{3163C49E-5A30-45D2-A0AE-A6185952F9BF}" destId="{EFCE3BF8-C742-4FD4-973B-FADE681AF9EE}" srcOrd="0" destOrd="0" presId="urn:microsoft.com/office/officeart/2005/8/layout/hList1"/>
    <dgm:cxn modelId="{2BD0D167-C752-480B-81E6-563C57EC440B}" type="presParOf" srcId="{EFCE3BF8-C742-4FD4-973B-FADE681AF9EE}" destId="{695BE4E8-020A-4B4A-A236-63ABA57B72AF}" srcOrd="0" destOrd="0" presId="urn:microsoft.com/office/officeart/2005/8/layout/hList1"/>
    <dgm:cxn modelId="{EBA6040A-EB9A-4D98-AC4E-67A2CE7E9630}" type="presParOf" srcId="{695BE4E8-020A-4B4A-A236-63ABA57B72AF}" destId="{FC78330C-5D68-4E57-8265-E2D6866DA9B0}" srcOrd="0" destOrd="0" presId="urn:microsoft.com/office/officeart/2005/8/layout/hList1"/>
    <dgm:cxn modelId="{7A74D77E-2C47-4B10-B9C0-42B29AD7D9DC}" type="presParOf" srcId="{695BE4E8-020A-4B4A-A236-63ABA57B72AF}" destId="{5602D0E8-AA0D-4806-A5C1-9B23E3B6967A}" srcOrd="1" destOrd="0" presId="urn:microsoft.com/office/officeart/2005/8/layout/hList1"/>
    <dgm:cxn modelId="{B9A30E76-328A-42EE-AAE7-190E31E5784D}" type="presParOf" srcId="{EFCE3BF8-C742-4FD4-973B-FADE681AF9EE}" destId="{50907213-2C1F-43D8-B177-CC2874C0ECCD}" srcOrd="1" destOrd="0" presId="urn:microsoft.com/office/officeart/2005/8/layout/hList1"/>
    <dgm:cxn modelId="{F263D5D9-572F-4E4E-B36F-9D58DC421DBF}" type="presParOf" srcId="{EFCE3BF8-C742-4FD4-973B-FADE681AF9EE}" destId="{4A259EFE-2F08-4649-A443-ED337AF24DC3}" srcOrd="2" destOrd="0" presId="urn:microsoft.com/office/officeart/2005/8/layout/hList1"/>
    <dgm:cxn modelId="{A13CFBA0-464C-42EC-BD02-31399C22B60B}" type="presParOf" srcId="{4A259EFE-2F08-4649-A443-ED337AF24DC3}" destId="{C8BC43FE-CE56-4015-BA68-93524DA1BC8D}" srcOrd="0" destOrd="0" presId="urn:microsoft.com/office/officeart/2005/8/layout/hList1"/>
    <dgm:cxn modelId="{86729E24-D6BB-4528-8FCF-5BDD182AF115}" type="presParOf" srcId="{4A259EFE-2F08-4649-A443-ED337AF24DC3}" destId="{9150F215-F60A-4B87-BC85-7FD717144584}" srcOrd="1" destOrd="0" presId="urn:microsoft.com/office/officeart/2005/8/layout/hList1"/>
    <dgm:cxn modelId="{B10F4060-44FC-4A80-8EC1-56A3BCBE45D4}" type="presParOf" srcId="{EFCE3BF8-C742-4FD4-973B-FADE681AF9EE}" destId="{D26545BE-7BE8-404F-82C4-5F0B7421304C}" srcOrd="3" destOrd="0" presId="urn:microsoft.com/office/officeart/2005/8/layout/hList1"/>
    <dgm:cxn modelId="{9EABC127-7363-42E5-9B4D-5CB3358E9B17}" type="presParOf" srcId="{EFCE3BF8-C742-4FD4-973B-FADE681AF9EE}" destId="{A48F9647-A84E-405D-A18E-94C525F99CF4}" srcOrd="4" destOrd="0" presId="urn:microsoft.com/office/officeart/2005/8/layout/hList1"/>
    <dgm:cxn modelId="{E6104A0D-0BDF-4AFA-83AA-C4AB1BA36F11}" type="presParOf" srcId="{A48F9647-A84E-405D-A18E-94C525F99CF4}" destId="{DFCBF02D-91CC-48A8-B47E-68529D852174}" srcOrd="0" destOrd="0" presId="urn:microsoft.com/office/officeart/2005/8/layout/hList1"/>
    <dgm:cxn modelId="{AEEEF435-64A6-45B5-8319-39D8C5EF187B}" type="presParOf" srcId="{A48F9647-A84E-405D-A18E-94C525F99CF4}" destId="{4FCECF50-B34B-4361-A420-D132ADA7DD4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63C49E-5A30-45D2-A0AE-A6185952F9BF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FE6D5ED5-6BEF-409A-BB5B-79923A9C6A44}">
      <dgm:prSet phldrT="[Metin]" custT="1"/>
      <dgm:spPr/>
      <dgm:t>
        <a:bodyPr/>
        <a:lstStyle/>
        <a:p>
          <a:r>
            <a:rPr lang="tr-TR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Kendimi Fark Ediyorum</a:t>
          </a:r>
          <a:endParaRPr lang="tr-TR" sz="1600" b="1" dirty="0">
            <a:solidFill>
              <a:schemeClr val="tx1"/>
            </a:solidFill>
          </a:endParaRPr>
        </a:p>
      </dgm:t>
    </dgm:pt>
    <dgm:pt modelId="{C8D200BA-F93F-4737-8BC2-105762EF5D5D}" type="parTrans" cxnId="{E788AA23-EF97-4480-9380-C3A7A801DEAA}">
      <dgm:prSet/>
      <dgm:spPr/>
      <dgm:t>
        <a:bodyPr/>
        <a:lstStyle/>
        <a:p>
          <a:endParaRPr lang="tr-TR"/>
        </a:p>
      </dgm:t>
    </dgm:pt>
    <dgm:pt modelId="{E8BAED53-3036-49DB-95EC-72D428688B64}" type="sibTrans" cxnId="{E788AA23-EF97-4480-9380-C3A7A801DEAA}">
      <dgm:prSet/>
      <dgm:spPr/>
      <dgm:t>
        <a:bodyPr/>
        <a:lstStyle/>
        <a:p>
          <a:endParaRPr lang="tr-TR"/>
        </a:p>
      </dgm:t>
    </dgm:pt>
    <dgm:pt modelId="{9421C37E-1897-401C-8BEA-5AE0130D8B6A}">
      <dgm:prSet phldrT="[Metin]" custT="1"/>
      <dgm:spPr/>
      <dgm:t>
        <a:bodyPr/>
        <a:lstStyle/>
        <a:p>
          <a:r>
            <a:rPr lang="tr-TR" sz="2000" b="1" dirty="0" smtClean="0">
              <a:solidFill>
                <a:schemeClr val="tx1"/>
              </a:solidFill>
            </a:rPr>
            <a:t>Güvenli Yer</a:t>
          </a:r>
          <a:endParaRPr lang="tr-TR" sz="2000" b="1" dirty="0">
            <a:solidFill>
              <a:schemeClr val="tx1"/>
            </a:solidFill>
          </a:endParaRPr>
        </a:p>
      </dgm:t>
    </dgm:pt>
    <dgm:pt modelId="{9266A8B6-1A98-4B98-80AF-A0338FCF6433}" type="parTrans" cxnId="{36B5D436-1234-4695-9C3A-C5C5006F0DCA}">
      <dgm:prSet/>
      <dgm:spPr/>
      <dgm:t>
        <a:bodyPr/>
        <a:lstStyle/>
        <a:p>
          <a:endParaRPr lang="tr-TR"/>
        </a:p>
      </dgm:t>
    </dgm:pt>
    <dgm:pt modelId="{B27C0A2A-D188-4C08-86C6-D494D5EF5409}" type="sibTrans" cxnId="{36B5D436-1234-4695-9C3A-C5C5006F0DCA}">
      <dgm:prSet/>
      <dgm:spPr/>
      <dgm:t>
        <a:bodyPr/>
        <a:lstStyle/>
        <a:p>
          <a:endParaRPr lang="tr-TR"/>
        </a:p>
      </dgm:t>
    </dgm:pt>
    <dgm:pt modelId="{BDEF7871-D3A3-47ED-8B87-84B9926EE902}">
      <dgm:prSet phldrT="[Metin]" custT="1"/>
      <dgm:spPr/>
      <dgm:t>
        <a:bodyPr/>
        <a:lstStyle/>
        <a:p>
          <a:r>
            <a:rPr lang="tr-TR" sz="2000" b="1" dirty="0" smtClean="0">
              <a:solidFill>
                <a:schemeClr val="tx1"/>
              </a:solidFill>
            </a:rPr>
            <a:t>Genç Bilim Kurulu</a:t>
          </a:r>
          <a:endParaRPr lang="tr-TR" sz="2000" b="1" dirty="0">
            <a:solidFill>
              <a:schemeClr val="tx1"/>
            </a:solidFill>
          </a:endParaRPr>
        </a:p>
      </dgm:t>
    </dgm:pt>
    <dgm:pt modelId="{B24DCAE9-EEC1-4750-8F51-5B62DA709B39}" type="sibTrans" cxnId="{D2DDBD21-C208-40AC-9F3F-3F5601FC1F9F}">
      <dgm:prSet/>
      <dgm:spPr/>
      <dgm:t>
        <a:bodyPr/>
        <a:lstStyle/>
        <a:p>
          <a:endParaRPr lang="tr-TR"/>
        </a:p>
      </dgm:t>
    </dgm:pt>
    <dgm:pt modelId="{5CFD5F4F-621A-49F3-981B-7ED77A75468A}" type="parTrans" cxnId="{D2DDBD21-C208-40AC-9F3F-3F5601FC1F9F}">
      <dgm:prSet/>
      <dgm:spPr/>
      <dgm:t>
        <a:bodyPr/>
        <a:lstStyle/>
        <a:p>
          <a:endParaRPr lang="tr-TR"/>
        </a:p>
      </dgm:t>
    </dgm:pt>
    <dgm:pt modelId="{DE4A9162-73A8-4999-BA74-C134769291F0}">
      <dgm:prSet custT="1"/>
      <dgm:spPr/>
      <dgm:t>
        <a:bodyPr/>
        <a:lstStyle/>
        <a:p>
          <a:r>
            <a:rPr lang="tr-TR" sz="1600" b="1" dirty="0" smtClean="0">
              <a:solidFill>
                <a:srgbClr val="FF0000"/>
              </a:solidFill>
            </a:rPr>
            <a:t>Süre:  </a:t>
          </a:r>
          <a:r>
            <a:rPr lang="tr-TR" sz="1600" dirty="0" smtClean="0"/>
            <a:t>30 Dakika</a:t>
          </a:r>
        </a:p>
      </dgm:t>
    </dgm:pt>
    <dgm:pt modelId="{8BDD6BA6-9D29-44AB-A2FA-B6994C8C0833}" type="parTrans" cxnId="{01E4DDA1-4BA7-4A74-8EC8-27EF472A1A58}">
      <dgm:prSet/>
      <dgm:spPr/>
      <dgm:t>
        <a:bodyPr/>
        <a:lstStyle/>
        <a:p>
          <a:endParaRPr lang="tr-TR"/>
        </a:p>
      </dgm:t>
    </dgm:pt>
    <dgm:pt modelId="{A149D6D6-E87D-44B4-B804-A0115EB8C763}" type="sibTrans" cxnId="{01E4DDA1-4BA7-4A74-8EC8-27EF472A1A58}">
      <dgm:prSet/>
      <dgm:spPr/>
      <dgm:t>
        <a:bodyPr/>
        <a:lstStyle/>
        <a:p>
          <a:endParaRPr lang="tr-TR"/>
        </a:p>
      </dgm:t>
    </dgm:pt>
    <dgm:pt modelId="{641A7035-D8E3-42D8-A087-660638F52B85}">
      <dgm:prSet custT="1"/>
      <dgm:spPr/>
      <dgm:t>
        <a:bodyPr/>
        <a:lstStyle/>
        <a:p>
          <a:r>
            <a:rPr lang="tr-TR" sz="1600" b="1" dirty="0" smtClean="0">
              <a:solidFill>
                <a:srgbClr val="FF0000"/>
              </a:solidFill>
            </a:rPr>
            <a:t>Süre : </a:t>
          </a:r>
          <a:r>
            <a:rPr lang="tr-TR" sz="1600" b="0" dirty="0" smtClean="0">
              <a:solidFill>
                <a:schemeClr val="tx1"/>
              </a:solidFill>
            </a:rPr>
            <a:t>20</a:t>
          </a:r>
          <a:r>
            <a:rPr lang="tr-TR" sz="1600" dirty="0" smtClean="0"/>
            <a:t> Dakika</a:t>
          </a:r>
          <a:endParaRPr lang="tr-TR" sz="1600" dirty="0"/>
        </a:p>
      </dgm:t>
    </dgm:pt>
    <dgm:pt modelId="{3BFF34B2-6AF6-4FCE-ACEC-32A2B9AE40E8}" type="parTrans" cxnId="{2EBD7039-D323-4D8E-96C1-D8F63A7800DF}">
      <dgm:prSet/>
      <dgm:spPr/>
      <dgm:t>
        <a:bodyPr/>
        <a:lstStyle/>
        <a:p>
          <a:endParaRPr lang="tr-TR"/>
        </a:p>
      </dgm:t>
    </dgm:pt>
    <dgm:pt modelId="{57D405CB-6115-4DA0-BA5E-916CF91E55C1}" type="sibTrans" cxnId="{2EBD7039-D323-4D8E-96C1-D8F63A7800DF}">
      <dgm:prSet/>
      <dgm:spPr/>
      <dgm:t>
        <a:bodyPr/>
        <a:lstStyle/>
        <a:p>
          <a:endParaRPr lang="tr-TR"/>
        </a:p>
      </dgm:t>
    </dgm:pt>
    <dgm:pt modelId="{C3CAB50F-E12A-4EA0-99DE-D0BC7344FC66}">
      <dgm:prSet custT="1"/>
      <dgm:spPr/>
      <dgm:t>
        <a:bodyPr/>
        <a:lstStyle/>
        <a:p>
          <a:r>
            <a:rPr lang="tr-TR" sz="1500" b="1" dirty="0" smtClean="0">
              <a:solidFill>
                <a:srgbClr val="FF0000"/>
              </a:solidFill>
            </a:rPr>
            <a:t>Amaç: </a:t>
          </a:r>
          <a:r>
            <a:rPr lang="tr-TR" sz="1500" dirty="0" smtClean="0"/>
            <a:t>Salgın hastalık dönemlerindeki duygu, düşünce ve davranışlarını fark eder ve normal olduğunu bilir.</a:t>
          </a:r>
          <a:endParaRPr lang="tr-TR" sz="1500" dirty="0"/>
        </a:p>
      </dgm:t>
    </dgm:pt>
    <dgm:pt modelId="{7869666B-5D87-4E18-8447-7F78DCF055B4}" type="parTrans" cxnId="{84433824-9FE5-492D-8948-E8613EE58D82}">
      <dgm:prSet/>
      <dgm:spPr/>
      <dgm:t>
        <a:bodyPr/>
        <a:lstStyle/>
        <a:p>
          <a:endParaRPr lang="tr-TR"/>
        </a:p>
      </dgm:t>
    </dgm:pt>
    <dgm:pt modelId="{854A0914-49E4-42F0-88DE-ACCE9203E28A}" type="sibTrans" cxnId="{84433824-9FE5-492D-8948-E8613EE58D82}">
      <dgm:prSet/>
      <dgm:spPr/>
      <dgm:t>
        <a:bodyPr/>
        <a:lstStyle/>
        <a:p>
          <a:endParaRPr lang="tr-TR"/>
        </a:p>
      </dgm:t>
    </dgm:pt>
    <dgm:pt modelId="{4F203A36-39EE-4C79-81CD-B819F8A4FA5E}">
      <dgm:prSet custT="1"/>
      <dgm:spPr/>
      <dgm:t>
        <a:bodyPr/>
        <a:lstStyle/>
        <a:p>
          <a:r>
            <a:rPr lang="tr-TR" sz="1600" b="1" dirty="0" smtClean="0">
              <a:solidFill>
                <a:srgbClr val="FF0000"/>
              </a:solidFill>
            </a:rPr>
            <a:t>Amaç: </a:t>
          </a:r>
          <a:r>
            <a:rPr lang="tr-TR" sz="1600" dirty="0" smtClean="0"/>
            <a:t>Salgın hastalık dönemlerindeki önlemler ile ilgili farkındalık kazanır. </a:t>
          </a:r>
          <a:endParaRPr lang="tr-TR" sz="1600" dirty="0"/>
        </a:p>
      </dgm:t>
    </dgm:pt>
    <dgm:pt modelId="{D70FB2FC-C238-49C8-8F67-2DFD2D9F8847}" type="parTrans" cxnId="{D7328BC7-9E9F-4D32-82B9-2D74EA5FFD9F}">
      <dgm:prSet/>
      <dgm:spPr/>
      <dgm:t>
        <a:bodyPr/>
        <a:lstStyle/>
        <a:p>
          <a:endParaRPr lang="tr-TR"/>
        </a:p>
      </dgm:t>
    </dgm:pt>
    <dgm:pt modelId="{7B631300-23D7-4C71-B8EE-681B1DDC0F5E}" type="sibTrans" cxnId="{D7328BC7-9E9F-4D32-82B9-2D74EA5FFD9F}">
      <dgm:prSet/>
      <dgm:spPr/>
      <dgm:t>
        <a:bodyPr/>
        <a:lstStyle/>
        <a:p>
          <a:endParaRPr lang="tr-TR"/>
        </a:p>
      </dgm:t>
    </dgm:pt>
    <dgm:pt modelId="{A32B3239-F809-4659-8119-ED8B3ECFBA50}">
      <dgm:prSet custT="1"/>
      <dgm:spPr/>
      <dgm:t>
        <a:bodyPr/>
        <a:lstStyle/>
        <a:p>
          <a:r>
            <a:rPr lang="tr-TR" sz="1600" b="1" dirty="0" smtClean="0">
              <a:solidFill>
                <a:srgbClr val="FF0000"/>
              </a:solidFill>
            </a:rPr>
            <a:t>Amaç: </a:t>
          </a:r>
          <a:r>
            <a:rPr lang="tr-TR" sz="1600" dirty="0" smtClean="0"/>
            <a:t>Salgın hastalık dönemlerinde bilişsel ve duygusal rahatlama yollarını bilir.</a:t>
          </a:r>
        </a:p>
      </dgm:t>
    </dgm:pt>
    <dgm:pt modelId="{9B0C67BC-0B58-44A9-95EC-604640ADC0FF}" type="parTrans" cxnId="{B33BEB1F-4D29-46E0-A784-FFB8C4778164}">
      <dgm:prSet/>
      <dgm:spPr/>
      <dgm:t>
        <a:bodyPr/>
        <a:lstStyle/>
        <a:p>
          <a:endParaRPr lang="tr-TR"/>
        </a:p>
      </dgm:t>
    </dgm:pt>
    <dgm:pt modelId="{3D85C44E-3811-4730-915E-C3CE02B0FFB0}" type="sibTrans" cxnId="{B33BEB1F-4D29-46E0-A784-FFB8C4778164}">
      <dgm:prSet/>
      <dgm:spPr/>
      <dgm:t>
        <a:bodyPr/>
        <a:lstStyle/>
        <a:p>
          <a:endParaRPr lang="tr-TR"/>
        </a:p>
      </dgm:t>
    </dgm:pt>
    <dgm:pt modelId="{57F2D448-E168-4008-AC01-9CF2ACC0D827}">
      <dgm:prSet custT="1"/>
      <dgm:spPr/>
      <dgm:t>
        <a:bodyPr/>
        <a:lstStyle/>
        <a:p>
          <a:r>
            <a:rPr lang="tr-TR" sz="1600" b="1" dirty="0" smtClean="0">
              <a:solidFill>
                <a:srgbClr val="FF0000"/>
              </a:solidFill>
            </a:rPr>
            <a:t>Süre:</a:t>
          </a:r>
          <a:r>
            <a:rPr lang="tr-TR" sz="1600" dirty="0" smtClean="0"/>
            <a:t>30 Dakika</a:t>
          </a:r>
        </a:p>
      </dgm:t>
    </dgm:pt>
    <dgm:pt modelId="{489EDF5A-171A-48D5-AEA2-6F91E7133C49}" type="parTrans" cxnId="{57302702-3868-4FAF-B89D-05FAF439DD6F}">
      <dgm:prSet/>
      <dgm:spPr/>
      <dgm:t>
        <a:bodyPr/>
        <a:lstStyle/>
        <a:p>
          <a:endParaRPr lang="tr-TR"/>
        </a:p>
      </dgm:t>
    </dgm:pt>
    <dgm:pt modelId="{D754E3F5-C9F4-4C8F-96A4-5BEDDA8D9495}" type="sibTrans" cxnId="{57302702-3868-4FAF-B89D-05FAF439DD6F}">
      <dgm:prSet/>
      <dgm:spPr/>
      <dgm:t>
        <a:bodyPr/>
        <a:lstStyle/>
        <a:p>
          <a:endParaRPr lang="tr-TR"/>
        </a:p>
      </dgm:t>
    </dgm:pt>
    <dgm:pt modelId="{EFCE3BF8-C742-4FD4-973B-FADE681AF9EE}" type="pres">
      <dgm:prSet presAssocID="{3163C49E-5A30-45D2-A0AE-A6185952F9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DC1C0A2-8F8A-4C0E-B81A-69762428CFFF}" type="pres">
      <dgm:prSet presAssocID="{FE6D5ED5-6BEF-409A-BB5B-79923A9C6A44}" presName="composite" presStyleCnt="0"/>
      <dgm:spPr/>
    </dgm:pt>
    <dgm:pt modelId="{023A3A9D-28B7-4A46-878C-23523515F33A}" type="pres">
      <dgm:prSet presAssocID="{FE6D5ED5-6BEF-409A-BB5B-79923A9C6A4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D5D829-A17B-4699-99BF-8C4CF9C0376D}" type="pres">
      <dgm:prSet presAssocID="{FE6D5ED5-6BEF-409A-BB5B-79923A9C6A4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BD1708C-2647-4677-83AC-1F7CAFB75BE6}" type="pres">
      <dgm:prSet presAssocID="{E8BAED53-3036-49DB-95EC-72D428688B64}" presName="space" presStyleCnt="0"/>
      <dgm:spPr/>
    </dgm:pt>
    <dgm:pt modelId="{026CF1BF-28BE-4C22-9F20-D2CAF3738875}" type="pres">
      <dgm:prSet presAssocID="{BDEF7871-D3A3-47ED-8B87-84B9926EE902}" presName="composite" presStyleCnt="0"/>
      <dgm:spPr/>
    </dgm:pt>
    <dgm:pt modelId="{0EBF7FF3-F992-4DD5-B75E-8112D016FE00}" type="pres">
      <dgm:prSet presAssocID="{BDEF7871-D3A3-47ED-8B87-84B9926EE90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BCA6632-36AB-4EE0-BBBF-8C5C2FA1FF8D}" type="pres">
      <dgm:prSet presAssocID="{BDEF7871-D3A3-47ED-8B87-84B9926EE90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BC0688-8408-4A59-9107-39C28778B4F9}" type="pres">
      <dgm:prSet presAssocID="{B24DCAE9-EEC1-4750-8F51-5B62DA709B39}" presName="space" presStyleCnt="0"/>
      <dgm:spPr/>
    </dgm:pt>
    <dgm:pt modelId="{2D6F1D0F-D9F2-4CAA-B5C5-301C53A2DBA8}" type="pres">
      <dgm:prSet presAssocID="{9421C37E-1897-401C-8BEA-5AE0130D8B6A}" presName="composite" presStyleCnt="0"/>
      <dgm:spPr/>
    </dgm:pt>
    <dgm:pt modelId="{EBF381C2-6897-4823-8BC8-E8D06E94A263}" type="pres">
      <dgm:prSet presAssocID="{9421C37E-1897-401C-8BEA-5AE0130D8B6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9DBA31-5B41-45F8-9DAF-5B663D2335A3}" type="pres">
      <dgm:prSet presAssocID="{9421C37E-1897-401C-8BEA-5AE0130D8B6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87B9908-F088-4DBB-94A8-948C1CA30389}" type="presOf" srcId="{4F203A36-39EE-4C79-81CD-B819F8A4FA5E}" destId="{7BCA6632-36AB-4EE0-BBBF-8C5C2FA1FF8D}" srcOrd="0" destOrd="0" presId="urn:microsoft.com/office/officeart/2005/8/layout/hList1"/>
    <dgm:cxn modelId="{2EBD7039-D323-4D8E-96C1-D8F63A7800DF}" srcId="{FE6D5ED5-6BEF-409A-BB5B-79923A9C6A44}" destId="{641A7035-D8E3-42D8-A087-660638F52B85}" srcOrd="1" destOrd="0" parTransId="{3BFF34B2-6AF6-4FCE-ACEC-32A2B9AE40E8}" sibTransId="{57D405CB-6115-4DA0-BA5E-916CF91E55C1}"/>
    <dgm:cxn modelId="{36B5D436-1234-4695-9C3A-C5C5006F0DCA}" srcId="{3163C49E-5A30-45D2-A0AE-A6185952F9BF}" destId="{9421C37E-1897-401C-8BEA-5AE0130D8B6A}" srcOrd="2" destOrd="0" parTransId="{9266A8B6-1A98-4B98-80AF-A0338FCF6433}" sibTransId="{B27C0A2A-D188-4C08-86C6-D494D5EF5409}"/>
    <dgm:cxn modelId="{E42FD6B5-160C-41E3-A019-552E2740138C}" type="presOf" srcId="{A32B3239-F809-4659-8119-ED8B3ECFBA50}" destId="{989DBA31-5B41-45F8-9DAF-5B663D2335A3}" srcOrd="0" destOrd="0" presId="urn:microsoft.com/office/officeart/2005/8/layout/hList1"/>
    <dgm:cxn modelId="{D2DDBD21-C208-40AC-9F3F-3F5601FC1F9F}" srcId="{3163C49E-5A30-45D2-A0AE-A6185952F9BF}" destId="{BDEF7871-D3A3-47ED-8B87-84B9926EE902}" srcOrd="1" destOrd="0" parTransId="{5CFD5F4F-621A-49F3-981B-7ED77A75468A}" sibTransId="{B24DCAE9-EEC1-4750-8F51-5B62DA709B39}"/>
    <dgm:cxn modelId="{01E4DDA1-4BA7-4A74-8EC8-27EF472A1A58}" srcId="{9421C37E-1897-401C-8BEA-5AE0130D8B6A}" destId="{DE4A9162-73A8-4999-BA74-C134769291F0}" srcOrd="1" destOrd="0" parTransId="{8BDD6BA6-9D29-44AB-A2FA-B6994C8C0833}" sibTransId="{A149D6D6-E87D-44B4-B804-A0115EB8C763}"/>
    <dgm:cxn modelId="{57302702-3868-4FAF-B89D-05FAF439DD6F}" srcId="{BDEF7871-D3A3-47ED-8B87-84B9926EE902}" destId="{57F2D448-E168-4008-AC01-9CF2ACC0D827}" srcOrd="1" destOrd="0" parTransId="{489EDF5A-171A-48D5-AEA2-6F91E7133C49}" sibTransId="{D754E3F5-C9F4-4C8F-96A4-5BEDDA8D9495}"/>
    <dgm:cxn modelId="{2A18B7C8-B5BD-427E-AF00-51602973FDE8}" type="presOf" srcId="{641A7035-D8E3-42D8-A087-660638F52B85}" destId="{65D5D829-A17B-4699-99BF-8C4CF9C0376D}" srcOrd="0" destOrd="1" presId="urn:microsoft.com/office/officeart/2005/8/layout/hList1"/>
    <dgm:cxn modelId="{E788AA23-EF97-4480-9380-C3A7A801DEAA}" srcId="{3163C49E-5A30-45D2-A0AE-A6185952F9BF}" destId="{FE6D5ED5-6BEF-409A-BB5B-79923A9C6A44}" srcOrd="0" destOrd="0" parTransId="{C8D200BA-F93F-4737-8BC2-105762EF5D5D}" sibTransId="{E8BAED53-3036-49DB-95EC-72D428688B64}"/>
    <dgm:cxn modelId="{1602C4A0-64F8-49C7-839A-97B263FC1378}" type="presOf" srcId="{BDEF7871-D3A3-47ED-8B87-84B9926EE902}" destId="{0EBF7FF3-F992-4DD5-B75E-8112D016FE00}" srcOrd="0" destOrd="0" presId="urn:microsoft.com/office/officeart/2005/8/layout/hList1"/>
    <dgm:cxn modelId="{0A81317A-6FC7-46B0-B67C-C033B5EDBF57}" type="presOf" srcId="{DE4A9162-73A8-4999-BA74-C134769291F0}" destId="{989DBA31-5B41-45F8-9DAF-5B663D2335A3}" srcOrd="0" destOrd="1" presId="urn:microsoft.com/office/officeart/2005/8/layout/hList1"/>
    <dgm:cxn modelId="{BFB3BD15-ACBD-409D-9924-E265EC6ABF9C}" type="presOf" srcId="{FE6D5ED5-6BEF-409A-BB5B-79923A9C6A44}" destId="{023A3A9D-28B7-4A46-878C-23523515F33A}" srcOrd="0" destOrd="0" presId="urn:microsoft.com/office/officeart/2005/8/layout/hList1"/>
    <dgm:cxn modelId="{D7328BC7-9E9F-4D32-82B9-2D74EA5FFD9F}" srcId="{BDEF7871-D3A3-47ED-8B87-84B9926EE902}" destId="{4F203A36-39EE-4C79-81CD-B819F8A4FA5E}" srcOrd="0" destOrd="0" parTransId="{D70FB2FC-C238-49C8-8F67-2DFD2D9F8847}" sibTransId="{7B631300-23D7-4C71-B8EE-681B1DDC0F5E}"/>
    <dgm:cxn modelId="{1C8A3472-AC4F-437E-9100-CCDF12730FBE}" type="presOf" srcId="{9421C37E-1897-401C-8BEA-5AE0130D8B6A}" destId="{EBF381C2-6897-4823-8BC8-E8D06E94A263}" srcOrd="0" destOrd="0" presId="urn:microsoft.com/office/officeart/2005/8/layout/hList1"/>
    <dgm:cxn modelId="{C77CF097-2307-4C90-90B3-732E8A1B29F7}" type="presOf" srcId="{3163C49E-5A30-45D2-A0AE-A6185952F9BF}" destId="{EFCE3BF8-C742-4FD4-973B-FADE681AF9EE}" srcOrd="0" destOrd="0" presId="urn:microsoft.com/office/officeart/2005/8/layout/hList1"/>
    <dgm:cxn modelId="{84433824-9FE5-492D-8948-E8613EE58D82}" srcId="{FE6D5ED5-6BEF-409A-BB5B-79923A9C6A44}" destId="{C3CAB50F-E12A-4EA0-99DE-D0BC7344FC66}" srcOrd="0" destOrd="0" parTransId="{7869666B-5D87-4E18-8447-7F78DCF055B4}" sibTransId="{854A0914-49E4-42F0-88DE-ACCE9203E28A}"/>
    <dgm:cxn modelId="{A888660C-C4F1-4C02-8AA4-DDE3A2BE1E3D}" type="presOf" srcId="{C3CAB50F-E12A-4EA0-99DE-D0BC7344FC66}" destId="{65D5D829-A17B-4699-99BF-8C4CF9C0376D}" srcOrd="0" destOrd="0" presId="urn:microsoft.com/office/officeart/2005/8/layout/hList1"/>
    <dgm:cxn modelId="{3F666F91-17E8-4240-992B-2E1CB7F28ED5}" type="presOf" srcId="{57F2D448-E168-4008-AC01-9CF2ACC0D827}" destId="{7BCA6632-36AB-4EE0-BBBF-8C5C2FA1FF8D}" srcOrd="0" destOrd="1" presId="urn:microsoft.com/office/officeart/2005/8/layout/hList1"/>
    <dgm:cxn modelId="{B33BEB1F-4D29-46E0-A784-FFB8C4778164}" srcId="{9421C37E-1897-401C-8BEA-5AE0130D8B6A}" destId="{A32B3239-F809-4659-8119-ED8B3ECFBA50}" srcOrd="0" destOrd="0" parTransId="{9B0C67BC-0B58-44A9-95EC-604640ADC0FF}" sibTransId="{3D85C44E-3811-4730-915E-C3CE02B0FFB0}"/>
    <dgm:cxn modelId="{804B7438-43C4-4B89-BBEB-2789B18682C9}" type="presParOf" srcId="{EFCE3BF8-C742-4FD4-973B-FADE681AF9EE}" destId="{3DC1C0A2-8F8A-4C0E-B81A-69762428CFFF}" srcOrd="0" destOrd="0" presId="urn:microsoft.com/office/officeart/2005/8/layout/hList1"/>
    <dgm:cxn modelId="{6EC60549-A0C9-4A29-B437-AA9D032DD1AA}" type="presParOf" srcId="{3DC1C0A2-8F8A-4C0E-B81A-69762428CFFF}" destId="{023A3A9D-28B7-4A46-878C-23523515F33A}" srcOrd="0" destOrd="0" presId="urn:microsoft.com/office/officeart/2005/8/layout/hList1"/>
    <dgm:cxn modelId="{4FAB9683-6ACD-4DCC-90EB-9495510D50C5}" type="presParOf" srcId="{3DC1C0A2-8F8A-4C0E-B81A-69762428CFFF}" destId="{65D5D829-A17B-4699-99BF-8C4CF9C0376D}" srcOrd="1" destOrd="0" presId="urn:microsoft.com/office/officeart/2005/8/layout/hList1"/>
    <dgm:cxn modelId="{76821240-5D85-4DCA-B119-789A7268AFCE}" type="presParOf" srcId="{EFCE3BF8-C742-4FD4-973B-FADE681AF9EE}" destId="{EBD1708C-2647-4677-83AC-1F7CAFB75BE6}" srcOrd="1" destOrd="0" presId="urn:microsoft.com/office/officeart/2005/8/layout/hList1"/>
    <dgm:cxn modelId="{DA3FD591-A8A9-4C79-A3A1-C4B6B69C4BEF}" type="presParOf" srcId="{EFCE3BF8-C742-4FD4-973B-FADE681AF9EE}" destId="{026CF1BF-28BE-4C22-9F20-D2CAF3738875}" srcOrd="2" destOrd="0" presId="urn:microsoft.com/office/officeart/2005/8/layout/hList1"/>
    <dgm:cxn modelId="{F94E4E51-B23A-488F-9951-15B26EC9D4B4}" type="presParOf" srcId="{026CF1BF-28BE-4C22-9F20-D2CAF3738875}" destId="{0EBF7FF3-F992-4DD5-B75E-8112D016FE00}" srcOrd="0" destOrd="0" presId="urn:microsoft.com/office/officeart/2005/8/layout/hList1"/>
    <dgm:cxn modelId="{33697D0A-91D7-4DCE-99D6-0309A7922DA2}" type="presParOf" srcId="{026CF1BF-28BE-4C22-9F20-D2CAF3738875}" destId="{7BCA6632-36AB-4EE0-BBBF-8C5C2FA1FF8D}" srcOrd="1" destOrd="0" presId="urn:microsoft.com/office/officeart/2005/8/layout/hList1"/>
    <dgm:cxn modelId="{13995E15-3EA3-462F-A16F-1ADA7E86AC71}" type="presParOf" srcId="{EFCE3BF8-C742-4FD4-973B-FADE681AF9EE}" destId="{B7BC0688-8408-4A59-9107-39C28778B4F9}" srcOrd="3" destOrd="0" presId="urn:microsoft.com/office/officeart/2005/8/layout/hList1"/>
    <dgm:cxn modelId="{8AA844A6-A620-45E4-AE6A-24F791178BFA}" type="presParOf" srcId="{EFCE3BF8-C742-4FD4-973B-FADE681AF9EE}" destId="{2D6F1D0F-D9F2-4CAA-B5C5-301C53A2DBA8}" srcOrd="4" destOrd="0" presId="urn:microsoft.com/office/officeart/2005/8/layout/hList1"/>
    <dgm:cxn modelId="{4E836B7B-38F8-407F-B2B9-BE9A9D179F32}" type="presParOf" srcId="{2D6F1D0F-D9F2-4CAA-B5C5-301C53A2DBA8}" destId="{EBF381C2-6897-4823-8BC8-E8D06E94A263}" srcOrd="0" destOrd="0" presId="urn:microsoft.com/office/officeart/2005/8/layout/hList1"/>
    <dgm:cxn modelId="{F2032479-4A00-41C2-A9FC-95884ABBB72F}" type="presParOf" srcId="{2D6F1D0F-D9F2-4CAA-B5C5-301C53A2DBA8}" destId="{989DBA31-5B41-45F8-9DAF-5B663D2335A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63C49E-5A30-45D2-A0AE-A6185952F9BF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9E35AB2F-E70E-4C2E-9645-460A404A0336}">
      <dgm:prSet phldrT="[Metin]" custT="1"/>
      <dgm:spPr/>
      <dgm:t>
        <a:bodyPr/>
        <a:lstStyle/>
        <a:p>
          <a:r>
            <a:rPr lang="tr-TR" sz="2000" b="1" dirty="0" smtClean="0">
              <a:solidFill>
                <a:schemeClr val="tx1"/>
              </a:solidFill>
            </a:rPr>
            <a:t>Olumlu Başa Çıkma Yöntemlerim</a:t>
          </a:r>
          <a:endParaRPr lang="tr-TR" sz="1500" b="1" dirty="0">
            <a:solidFill>
              <a:schemeClr val="tx1"/>
            </a:solidFill>
          </a:endParaRPr>
        </a:p>
      </dgm:t>
    </dgm:pt>
    <dgm:pt modelId="{7C968B5E-DE30-4980-A3E6-0FD95584E462}" type="parTrans" cxnId="{ACEF561F-3131-436E-AE74-4AABF25FDB08}">
      <dgm:prSet/>
      <dgm:spPr/>
      <dgm:t>
        <a:bodyPr/>
        <a:lstStyle/>
        <a:p>
          <a:endParaRPr lang="tr-TR"/>
        </a:p>
      </dgm:t>
    </dgm:pt>
    <dgm:pt modelId="{B10B4488-5B4B-42F6-9A12-EAD72E504626}" type="sibTrans" cxnId="{ACEF561F-3131-436E-AE74-4AABF25FDB08}">
      <dgm:prSet/>
      <dgm:spPr/>
      <dgm:t>
        <a:bodyPr/>
        <a:lstStyle/>
        <a:p>
          <a:endParaRPr lang="tr-TR"/>
        </a:p>
      </dgm:t>
    </dgm:pt>
    <dgm:pt modelId="{91BC496B-3F32-422D-B026-9CBAC95B09C2}">
      <dgm:prSet phldrT="[Metin]"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</a:rPr>
            <a:t>Amaç: </a:t>
          </a:r>
          <a:r>
            <a:rPr lang="tr-TR" dirty="0" smtClean="0"/>
            <a:t>Salgın hastalık dönemlerinde kullanabileceği olumlu başa çıkma yöntemlerini ifade eder.</a:t>
          </a:r>
          <a:endParaRPr lang="tr-TR" dirty="0"/>
        </a:p>
      </dgm:t>
    </dgm:pt>
    <dgm:pt modelId="{CFB98918-BE43-434B-B4CD-4E29F5A73B66}" type="parTrans" cxnId="{4ADF35BD-C862-4A63-B27A-91108D0CC712}">
      <dgm:prSet/>
      <dgm:spPr/>
      <dgm:t>
        <a:bodyPr/>
        <a:lstStyle/>
        <a:p>
          <a:endParaRPr lang="tr-TR"/>
        </a:p>
      </dgm:t>
    </dgm:pt>
    <dgm:pt modelId="{42211B5F-432A-4744-A682-E36146ACEA01}" type="sibTrans" cxnId="{4ADF35BD-C862-4A63-B27A-91108D0CC712}">
      <dgm:prSet/>
      <dgm:spPr/>
      <dgm:t>
        <a:bodyPr/>
        <a:lstStyle/>
        <a:p>
          <a:endParaRPr lang="tr-TR"/>
        </a:p>
      </dgm:t>
    </dgm:pt>
    <dgm:pt modelId="{7A8B3E35-A32C-42DE-B165-03350732ED73}">
      <dgm:prSet phldrT="[Metin]" custT="1"/>
      <dgm:spPr/>
      <dgm:t>
        <a:bodyPr/>
        <a:lstStyle/>
        <a:p>
          <a:r>
            <a:rPr lang="tr-TR" sz="2000" b="1" dirty="0" smtClean="0">
              <a:solidFill>
                <a:schemeClr val="tx1"/>
              </a:solidFill>
            </a:rPr>
            <a:t>Benim Adımlarım</a:t>
          </a:r>
          <a:endParaRPr lang="tr-TR" sz="2000" b="1" dirty="0">
            <a:solidFill>
              <a:schemeClr val="tx1"/>
            </a:solidFill>
          </a:endParaRPr>
        </a:p>
      </dgm:t>
    </dgm:pt>
    <dgm:pt modelId="{1C63DA9B-7630-481A-9E8E-CB354FFB3E98}" type="parTrans" cxnId="{866B5C47-AC67-4DDA-8903-94560B9A255C}">
      <dgm:prSet/>
      <dgm:spPr/>
      <dgm:t>
        <a:bodyPr/>
        <a:lstStyle/>
        <a:p>
          <a:endParaRPr lang="tr-TR"/>
        </a:p>
      </dgm:t>
    </dgm:pt>
    <dgm:pt modelId="{D91CA2BE-D182-49DF-8237-4477A3140CA1}" type="sibTrans" cxnId="{866B5C47-AC67-4DDA-8903-94560B9A255C}">
      <dgm:prSet/>
      <dgm:spPr/>
      <dgm:t>
        <a:bodyPr/>
        <a:lstStyle/>
        <a:p>
          <a:endParaRPr lang="tr-TR"/>
        </a:p>
      </dgm:t>
    </dgm:pt>
    <dgm:pt modelId="{8283F0B7-2B2E-4DDD-A04A-050FDAABAED1}">
      <dgm:prSet phldrT="[Metin]"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</a:rPr>
            <a:t>Amaç: </a:t>
          </a:r>
          <a:r>
            <a:rPr lang="tr-TR" dirty="0" smtClean="0"/>
            <a:t>Salgın hastalık döneminde geleceğe yönelik olumlu bakış açısı geliştirir.</a:t>
          </a:r>
          <a:endParaRPr lang="tr-TR" dirty="0"/>
        </a:p>
      </dgm:t>
    </dgm:pt>
    <dgm:pt modelId="{D7988679-C042-4EE9-A9A3-0A3159A096AE}" type="parTrans" cxnId="{B0274B14-CDCD-44A4-881B-5A75B309B184}">
      <dgm:prSet/>
      <dgm:spPr/>
      <dgm:t>
        <a:bodyPr/>
        <a:lstStyle/>
        <a:p>
          <a:endParaRPr lang="tr-TR"/>
        </a:p>
      </dgm:t>
    </dgm:pt>
    <dgm:pt modelId="{0D5EE01E-4837-4795-841F-99F2FA6997FB}" type="sibTrans" cxnId="{B0274B14-CDCD-44A4-881B-5A75B309B184}">
      <dgm:prSet/>
      <dgm:spPr/>
      <dgm:t>
        <a:bodyPr/>
        <a:lstStyle/>
        <a:p>
          <a:endParaRPr lang="tr-TR"/>
        </a:p>
      </dgm:t>
    </dgm:pt>
    <dgm:pt modelId="{6AD03188-B51C-4C42-89AB-E5ED5764CD83}">
      <dgm:prSet custT="1"/>
      <dgm:spPr/>
      <dgm:t>
        <a:bodyPr/>
        <a:lstStyle/>
        <a:p>
          <a:r>
            <a:rPr lang="tr-TR" sz="2000" b="1" dirty="0" smtClean="0">
              <a:solidFill>
                <a:schemeClr val="tx1"/>
              </a:solidFill>
            </a:rPr>
            <a:t>Güvenli Limanlarım</a:t>
          </a:r>
          <a:endParaRPr lang="tr-TR" sz="2000" b="1" dirty="0">
            <a:solidFill>
              <a:schemeClr val="tx1"/>
            </a:solidFill>
          </a:endParaRPr>
        </a:p>
      </dgm:t>
    </dgm:pt>
    <dgm:pt modelId="{65FEA258-DE27-4FBF-B906-0928FD16D3B3}" type="parTrans" cxnId="{DEE19D7F-7B82-46A3-ACB5-8EF345B76DA5}">
      <dgm:prSet/>
      <dgm:spPr/>
      <dgm:t>
        <a:bodyPr/>
        <a:lstStyle/>
        <a:p>
          <a:endParaRPr lang="tr-TR"/>
        </a:p>
      </dgm:t>
    </dgm:pt>
    <dgm:pt modelId="{949A578E-6858-428C-AF9D-ABB94BCDD551}" type="sibTrans" cxnId="{DEE19D7F-7B82-46A3-ACB5-8EF345B76DA5}">
      <dgm:prSet/>
      <dgm:spPr/>
      <dgm:t>
        <a:bodyPr/>
        <a:lstStyle/>
        <a:p>
          <a:endParaRPr lang="tr-TR"/>
        </a:p>
      </dgm:t>
    </dgm:pt>
    <dgm:pt modelId="{3BCB3DE7-982B-4720-B32D-90F5E7E7EAEC}">
      <dgm:prSet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</a:rPr>
            <a:t>Amaç: </a:t>
          </a:r>
          <a:r>
            <a:rPr lang="tr-TR" dirty="0" smtClean="0"/>
            <a:t>Salgın hastalık dönemlerinde güçlü yanlarını, destek kaynaklarını fark eder.</a:t>
          </a:r>
          <a:endParaRPr lang="tr-TR" dirty="0"/>
        </a:p>
      </dgm:t>
    </dgm:pt>
    <dgm:pt modelId="{482726C1-9EA5-479E-A761-FCA12009AD6F}" type="parTrans" cxnId="{82EB3512-80BC-4C28-86F7-4DB306E28481}">
      <dgm:prSet/>
      <dgm:spPr/>
      <dgm:t>
        <a:bodyPr/>
        <a:lstStyle/>
        <a:p>
          <a:endParaRPr lang="tr-TR"/>
        </a:p>
      </dgm:t>
    </dgm:pt>
    <dgm:pt modelId="{EDA7CCFF-4258-4BBA-9F60-60C3ABC9D6FB}" type="sibTrans" cxnId="{82EB3512-80BC-4C28-86F7-4DB306E28481}">
      <dgm:prSet/>
      <dgm:spPr/>
      <dgm:t>
        <a:bodyPr/>
        <a:lstStyle/>
        <a:p>
          <a:endParaRPr lang="tr-TR"/>
        </a:p>
      </dgm:t>
    </dgm:pt>
    <dgm:pt modelId="{80769113-0229-4886-9FE4-8583E7B71CB4}">
      <dgm:prSet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</a:rPr>
            <a:t>Süre: </a:t>
          </a:r>
          <a:r>
            <a:rPr lang="tr-TR" dirty="0" smtClean="0"/>
            <a:t>30 Dakika</a:t>
          </a:r>
          <a:endParaRPr lang="tr-TR" dirty="0"/>
        </a:p>
      </dgm:t>
    </dgm:pt>
    <dgm:pt modelId="{2D773CCE-623B-4E7C-863D-C505578D3F43}" type="parTrans" cxnId="{E97DF957-BC87-4C20-924A-B948E293821F}">
      <dgm:prSet/>
      <dgm:spPr/>
      <dgm:t>
        <a:bodyPr/>
        <a:lstStyle/>
        <a:p>
          <a:endParaRPr lang="tr-TR"/>
        </a:p>
      </dgm:t>
    </dgm:pt>
    <dgm:pt modelId="{6BDD4B6E-B4C8-4F4D-88CA-31D2DD9426B1}" type="sibTrans" cxnId="{E97DF957-BC87-4C20-924A-B948E293821F}">
      <dgm:prSet/>
      <dgm:spPr/>
      <dgm:t>
        <a:bodyPr/>
        <a:lstStyle/>
        <a:p>
          <a:endParaRPr lang="tr-TR"/>
        </a:p>
      </dgm:t>
    </dgm:pt>
    <dgm:pt modelId="{879F92C6-A0C1-4574-96B9-97A2EF28C857}">
      <dgm:prSet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</a:rPr>
            <a:t>Süre:  </a:t>
          </a:r>
          <a:r>
            <a:rPr lang="tr-TR" dirty="0" smtClean="0"/>
            <a:t>20 Dakika</a:t>
          </a:r>
        </a:p>
      </dgm:t>
    </dgm:pt>
    <dgm:pt modelId="{C46FED46-2929-41CA-B8D3-649569B89237}" type="parTrans" cxnId="{E0786F1E-CED4-4BAA-8B59-98A89DD5ACBA}">
      <dgm:prSet/>
      <dgm:spPr/>
      <dgm:t>
        <a:bodyPr/>
        <a:lstStyle/>
        <a:p>
          <a:endParaRPr lang="tr-TR"/>
        </a:p>
      </dgm:t>
    </dgm:pt>
    <dgm:pt modelId="{B5A683DC-B5CD-4054-9BA1-6ECD30C6E534}" type="sibTrans" cxnId="{E0786F1E-CED4-4BAA-8B59-98A89DD5ACBA}">
      <dgm:prSet/>
      <dgm:spPr/>
      <dgm:t>
        <a:bodyPr/>
        <a:lstStyle/>
        <a:p>
          <a:endParaRPr lang="tr-TR"/>
        </a:p>
      </dgm:t>
    </dgm:pt>
    <dgm:pt modelId="{0764C2A3-6676-4CE8-9524-6A53E44642A9}">
      <dgm:prSet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</a:rPr>
            <a:t>Süre: </a:t>
          </a:r>
          <a:r>
            <a:rPr lang="tr-TR" dirty="0" smtClean="0"/>
            <a:t>30 Dakika</a:t>
          </a:r>
        </a:p>
      </dgm:t>
    </dgm:pt>
    <dgm:pt modelId="{571F8C31-3D3E-412D-8025-7E94EA1FD171}" type="parTrans" cxnId="{09804171-D735-4C15-A7B0-240BB261018E}">
      <dgm:prSet/>
      <dgm:spPr/>
      <dgm:t>
        <a:bodyPr/>
        <a:lstStyle/>
        <a:p>
          <a:endParaRPr lang="tr-TR"/>
        </a:p>
      </dgm:t>
    </dgm:pt>
    <dgm:pt modelId="{D1D0E20D-7757-4F88-A408-F08B485CCBB7}" type="sibTrans" cxnId="{09804171-D735-4C15-A7B0-240BB261018E}">
      <dgm:prSet/>
      <dgm:spPr/>
      <dgm:t>
        <a:bodyPr/>
        <a:lstStyle/>
        <a:p>
          <a:endParaRPr lang="tr-TR"/>
        </a:p>
      </dgm:t>
    </dgm:pt>
    <dgm:pt modelId="{EFCE3BF8-C742-4FD4-973B-FADE681AF9EE}" type="pres">
      <dgm:prSet presAssocID="{3163C49E-5A30-45D2-A0AE-A6185952F9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95BE4E8-020A-4B4A-A236-63ABA57B72AF}" type="pres">
      <dgm:prSet presAssocID="{6AD03188-B51C-4C42-89AB-E5ED5764CD83}" presName="composite" presStyleCnt="0"/>
      <dgm:spPr/>
    </dgm:pt>
    <dgm:pt modelId="{FC78330C-5D68-4E57-8265-E2D6866DA9B0}" type="pres">
      <dgm:prSet presAssocID="{6AD03188-B51C-4C42-89AB-E5ED5764CD8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602D0E8-AA0D-4806-A5C1-9B23E3B6967A}" type="pres">
      <dgm:prSet presAssocID="{6AD03188-B51C-4C42-89AB-E5ED5764CD8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0907213-2C1F-43D8-B177-CC2874C0ECCD}" type="pres">
      <dgm:prSet presAssocID="{949A578E-6858-428C-AF9D-ABB94BCDD551}" presName="space" presStyleCnt="0"/>
      <dgm:spPr/>
    </dgm:pt>
    <dgm:pt modelId="{4A259EFE-2F08-4649-A443-ED337AF24DC3}" type="pres">
      <dgm:prSet presAssocID="{9E35AB2F-E70E-4C2E-9645-460A404A0336}" presName="composite" presStyleCnt="0"/>
      <dgm:spPr/>
    </dgm:pt>
    <dgm:pt modelId="{C8BC43FE-CE56-4015-BA68-93524DA1BC8D}" type="pres">
      <dgm:prSet presAssocID="{9E35AB2F-E70E-4C2E-9645-460A404A033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150F215-F60A-4B87-BC85-7FD717144584}" type="pres">
      <dgm:prSet presAssocID="{9E35AB2F-E70E-4C2E-9645-460A404A033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6545BE-7BE8-404F-82C4-5F0B7421304C}" type="pres">
      <dgm:prSet presAssocID="{B10B4488-5B4B-42F6-9A12-EAD72E504626}" presName="space" presStyleCnt="0"/>
      <dgm:spPr/>
    </dgm:pt>
    <dgm:pt modelId="{A48F9647-A84E-405D-A18E-94C525F99CF4}" type="pres">
      <dgm:prSet presAssocID="{7A8B3E35-A32C-42DE-B165-03350732ED73}" presName="composite" presStyleCnt="0"/>
      <dgm:spPr/>
    </dgm:pt>
    <dgm:pt modelId="{DFCBF02D-91CC-48A8-B47E-68529D852174}" type="pres">
      <dgm:prSet presAssocID="{7A8B3E35-A32C-42DE-B165-03350732ED7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FCECF50-B34B-4361-A420-D132ADA7DD40}" type="pres">
      <dgm:prSet presAssocID="{7A8B3E35-A32C-42DE-B165-03350732ED7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0786F1E-CED4-4BAA-8B59-98A89DD5ACBA}" srcId="{9E35AB2F-E70E-4C2E-9645-460A404A0336}" destId="{879F92C6-A0C1-4574-96B9-97A2EF28C857}" srcOrd="1" destOrd="0" parTransId="{C46FED46-2929-41CA-B8D3-649569B89237}" sibTransId="{B5A683DC-B5CD-4054-9BA1-6ECD30C6E534}"/>
    <dgm:cxn modelId="{9F8E1FD1-795E-42A8-A81D-A77309C57BA3}" type="presOf" srcId="{879F92C6-A0C1-4574-96B9-97A2EF28C857}" destId="{9150F215-F60A-4B87-BC85-7FD717144584}" srcOrd="0" destOrd="1" presId="urn:microsoft.com/office/officeart/2005/8/layout/hList1"/>
    <dgm:cxn modelId="{FBD7BCC7-4467-4A79-A4CC-6BF971E43C05}" type="presOf" srcId="{8283F0B7-2B2E-4DDD-A04A-050FDAABAED1}" destId="{4FCECF50-B34B-4361-A420-D132ADA7DD40}" srcOrd="0" destOrd="0" presId="urn:microsoft.com/office/officeart/2005/8/layout/hList1"/>
    <dgm:cxn modelId="{DEE19D7F-7B82-46A3-ACB5-8EF345B76DA5}" srcId="{3163C49E-5A30-45D2-A0AE-A6185952F9BF}" destId="{6AD03188-B51C-4C42-89AB-E5ED5764CD83}" srcOrd="0" destOrd="0" parTransId="{65FEA258-DE27-4FBF-B906-0928FD16D3B3}" sibTransId="{949A578E-6858-428C-AF9D-ABB94BCDD551}"/>
    <dgm:cxn modelId="{0545F3DC-2540-47C6-94EF-B489A8FC6CCC}" type="presOf" srcId="{0764C2A3-6676-4CE8-9524-6A53E44642A9}" destId="{4FCECF50-B34B-4361-A420-D132ADA7DD40}" srcOrd="0" destOrd="1" presId="urn:microsoft.com/office/officeart/2005/8/layout/hList1"/>
    <dgm:cxn modelId="{866B5C47-AC67-4DDA-8903-94560B9A255C}" srcId="{3163C49E-5A30-45D2-A0AE-A6185952F9BF}" destId="{7A8B3E35-A32C-42DE-B165-03350732ED73}" srcOrd="2" destOrd="0" parTransId="{1C63DA9B-7630-481A-9E8E-CB354FFB3E98}" sibTransId="{D91CA2BE-D182-49DF-8237-4477A3140CA1}"/>
    <dgm:cxn modelId="{38DEF94E-3540-4524-8D8F-1228DBFAB5B2}" type="presOf" srcId="{91BC496B-3F32-422D-B026-9CBAC95B09C2}" destId="{9150F215-F60A-4B87-BC85-7FD717144584}" srcOrd="0" destOrd="0" presId="urn:microsoft.com/office/officeart/2005/8/layout/hList1"/>
    <dgm:cxn modelId="{0BCD8B81-E962-4F9F-ACC8-38E9AAEE5B9E}" type="presOf" srcId="{80769113-0229-4886-9FE4-8583E7B71CB4}" destId="{5602D0E8-AA0D-4806-A5C1-9B23E3B6967A}" srcOrd="0" destOrd="1" presId="urn:microsoft.com/office/officeart/2005/8/layout/hList1"/>
    <dgm:cxn modelId="{36C9E7F5-F4DC-40B6-BD33-0D75C5695973}" type="presOf" srcId="{9E35AB2F-E70E-4C2E-9645-460A404A0336}" destId="{C8BC43FE-CE56-4015-BA68-93524DA1BC8D}" srcOrd="0" destOrd="0" presId="urn:microsoft.com/office/officeart/2005/8/layout/hList1"/>
    <dgm:cxn modelId="{15D7DA1C-1A1B-4A9F-8630-E742E2A9A803}" type="presOf" srcId="{6AD03188-B51C-4C42-89AB-E5ED5764CD83}" destId="{FC78330C-5D68-4E57-8265-E2D6866DA9B0}" srcOrd="0" destOrd="0" presId="urn:microsoft.com/office/officeart/2005/8/layout/hList1"/>
    <dgm:cxn modelId="{82EB3512-80BC-4C28-86F7-4DB306E28481}" srcId="{6AD03188-B51C-4C42-89AB-E5ED5764CD83}" destId="{3BCB3DE7-982B-4720-B32D-90F5E7E7EAEC}" srcOrd="0" destOrd="0" parTransId="{482726C1-9EA5-479E-A761-FCA12009AD6F}" sibTransId="{EDA7CCFF-4258-4BBA-9F60-60C3ABC9D6FB}"/>
    <dgm:cxn modelId="{E97DF957-BC87-4C20-924A-B948E293821F}" srcId="{6AD03188-B51C-4C42-89AB-E5ED5764CD83}" destId="{80769113-0229-4886-9FE4-8583E7B71CB4}" srcOrd="1" destOrd="0" parTransId="{2D773CCE-623B-4E7C-863D-C505578D3F43}" sibTransId="{6BDD4B6E-B4C8-4F4D-88CA-31D2DD9426B1}"/>
    <dgm:cxn modelId="{5D4248B6-EF2E-4F44-9145-0943FC5BC893}" type="presOf" srcId="{3163C49E-5A30-45D2-A0AE-A6185952F9BF}" destId="{EFCE3BF8-C742-4FD4-973B-FADE681AF9EE}" srcOrd="0" destOrd="0" presId="urn:microsoft.com/office/officeart/2005/8/layout/hList1"/>
    <dgm:cxn modelId="{09804171-D735-4C15-A7B0-240BB261018E}" srcId="{7A8B3E35-A32C-42DE-B165-03350732ED73}" destId="{0764C2A3-6676-4CE8-9524-6A53E44642A9}" srcOrd="1" destOrd="0" parTransId="{571F8C31-3D3E-412D-8025-7E94EA1FD171}" sibTransId="{D1D0E20D-7757-4F88-A408-F08B485CCBB7}"/>
    <dgm:cxn modelId="{B0274B14-CDCD-44A4-881B-5A75B309B184}" srcId="{7A8B3E35-A32C-42DE-B165-03350732ED73}" destId="{8283F0B7-2B2E-4DDD-A04A-050FDAABAED1}" srcOrd="0" destOrd="0" parTransId="{D7988679-C042-4EE9-A9A3-0A3159A096AE}" sibTransId="{0D5EE01E-4837-4795-841F-99F2FA6997FB}"/>
    <dgm:cxn modelId="{4ADF35BD-C862-4A63-B27A-91108D0CC712}" srcId="{9E35AB2F-E70E-4C2E-9645-460A404A0336}" destId="{91BC496B-3F32-422D-B026-9CBAC95B09C2}" srcOrd="0" destOrd="0" parTransId="{CFB98918-BE43-434B-B4CD-4E29F5A73B66}" sibTransId="{42211B5F-432A-4744-A682-E36146ACEA01}"/>
    <dgm:cxn modelId="{049DB642-3993-400F-95A0-49BBA334BD54}" type="presOf" srcId="{7A8B3E35-A32C-42DE-B165-03350732ED73}" destId="{DFCBF02D-91CC-48A8-B47E-68529D852174}" srcOrd="0" destOrd="0" presId="urn:microsoft.com/office/officeart/2005/8/layout/hList1"/>
    <dgm:cxn modelId="{ACEF561F-3131-436E-AE74-4AABF25FDB08}" srcId="{3163C49E-5A30-45D2-A0AE-A6185952F9BF}" destId="{9E35AB2F-E70E-4C2E-9645-460A404A0336}" srcOrd="1" destOrd="0" parTransId="{7C968B5E-DE30-4980-A3E6-0FD95584E462}" sibTransId="{B10B4488-5B4B-42F6-9A12-EAD72E504626}"/>
    <dgm:cxn modelId="{E8758467-79E3-4B40-B29A-E4D48409AF7A}" type="presOf" srcId="{3BCB3DE7-982B-4720-B32D-90F5E7E7EAEC}" destId="{5602D0E8-AA0D-4806-A5C1-9B23E3B6967A}" srcOrd="0" destOrd="0" presId="urn:microsoft.com/office/officeart/2005/8/layout/hList1"/>
    <dgm:cxn modelId="{86F0071D-3DC8-4E7B-831F-CE7F599DFF6F}" type="presParOf" srcId="{EFCE3BF8-C742-4FD4-973B-FADE681AF9EE}" destId="{695BE4E8-020A-4B4A-A236-63ABA57B72AF}" srcOrd="0" destOrd="0" presId="urn:microsoft.com/office/officeart/2005/8/layout/hList1"/>
    <dgm:cxn modelId="{54C0EBAA-1B79-4012-A2DE-7FBC35F1DFEB}" type="presParOf" srcId="{695BE4E8-020A-4B4A-A236-63ABA57B72AF}" destId="{FC78330C-5D68-4E57-8265-E2D6866DA9B0}" srcOrd="0" destOrd="0" presId="urn:microsoft.com/office/officeart/2005/8/layout/hList1"/>
    <dgm:cxn modelId="{E1A75893-7C66-4D75-A7F6-44D7186E7B20}" type="presParOf" srcId="{695BE4E8-020A-4B4A-A236-63ABA57B72AF}" destId="{5602D0E8-AA0D-4806-A5C1-9B23E3B6967A}" srcOrd="1" destOrd="0" presId="urn:microsoft.com/office/officeart/2005/8/layout/hList1"/>
    <dgm:cxn modelId="{D9C0E7E9-9992-4ECD-ABB1-A9CAADE609F6}" type="presParOf" srcId="{EFCE3BF8-C742-4FD4-973B-FADE681AF9EE}" destId="{50907213-2C1F-43D8-B177-CC2874C0ECCD}" srcOrd="1" destOrd="0" presId="urn:microsoft.com/office/officeart/2005/8/layout/hList1"/>
    <dgm:cxn modelId="{9269B28A-8C64-4AB3-9E56-3A8B338FB54A}" type="presParOf" srcId="{EFCE3BF8-C742-4FD4-973B-FADE681AF9EE}" destId="{4A259EFE-2F08-4649-A443-ED337AF24DC3}" srcOrd="2" destOrd="0" presId="urn:microsoft.com/office/officeart/2005/8/layout/hList1"/>
    <dgm:cxn modelId="{BADEECAA-A7B7-47E5-83E1-D51B5C6C44E5}" type="presParOf" srcId="{4A259EFE-2F08-4649-A443-ED337AF24DC3}" destId="{C8BC43FE-CE56-4015-BA68-93524DA1BC8D}" srcOrd="0" destOrd="0" presId="urn:microsoft.com/office/officeart/2005/8/layout/hList1"/>
    <dgm:cxn modelId="{8B28755E-4C1B-4E8A-BFB6-539F4EF1DCD2}" type="presParOf" srcId="{4A259EFE-2F08-4649-A443-ED337AF24DC3}" destId="{9150F215-F60A-4B87-BC85-7FD717144584}" srcOrd="1" destOrd="0" presId="urn:microsoft.com/office/officeart/2005/8/layout/hList1"/>
    <dgm:cxn modelId="{FDF7F789-3338-4108-97D4-520EBCFB5251}" type="presParOf" srcId="{EFCE3BF8-C742-4FD4-973B-FADE681AF9EE}" destId="{D26545BE-7BE8-404F-82C4-5F0B7421304C}" srcOrd="3" destOrd="0" presId="urn:microsoft.com/office/officeart/2005/8/layout/hList1"/>
    <dgm:cxn modelId="{942518D0-7252-48AC-8D5B-7F66D4658438}" type="presParOf" srcId="{EFCE3BF8-C742-4FD4-973B-FADE681AF9EE}" destId="{A48F9647-A84E-405D-A18E-94C525F99CF4}" srcOrd="4" destOrd="0" presId="urn:microsoft.com/office/officeart/2005/8/layout/hList1"/>
    <dgm:cxn modelId="{6C4E0D36-7E6E-4C94-BADD-FA786438225D}" type="presParOf" srcId="{A48F9647-A84E-405D-A18E-94C525F99CF4}" destId="{DFCBF02D-91CC-48A8-B47E-68529D852174}" srcOrd="0" destOrd="0" presId="urn:microsoft.com/office/officeart/2005/8/layout/hList1"/>
    <dgm:cxn modelId="{38AB7875-9C73-481D-8326-CEA91EBBEF94}" type="presParOf" srcId="{A48F9647-A84E-405D-A18E-94C525F99CF4}" destId="{4FCECF50-B34B-4361-A420-D132ADA7DD4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2DDDB-8B1A-441F-B5B0-7648A3931420}" type="datetimeFigureOut">
              <a:rPr lang="tr-TR" smtClean="0"/>
              <a:t>11.09.2020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B5935-B5BA-4435-8D6D-2D3A5F21D1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9918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0F742-90D2-420A-9F5E-F5E956D50443}" type="datetimeFigureOut">
              <a:rPr lang="tr-TR" smtClean="0"/>
              <a:pPr/>
              <a:t>11.09.2020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21837-720C-440F-B65A-524D0A08A6B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8859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6502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4068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4569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9961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0070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1319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4402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8318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3561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2225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3718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6217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6146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41318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04619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55920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76434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93139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70059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67043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31140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96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94101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32740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21114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86179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8219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00890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71295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6453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3058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0166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4084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1151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4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505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4742-D06F-4965-9AD2-826D9FB516E8}" type="datetimeFigureOut">
              <a:rPr lang="tr-TR" smtClean="0"/>
              <a:pPr/>
              <a:t>11.09.2020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68D2-DF45-410D-B72E-B80BDAE534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847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4742-D06F-4965-9AD2-826D9FB516E8}" type="datetimeFigureOut">
              <a:rPr lang="tr-TR" smtClean="0"/>
              <a:pPr/>
              <a:t>11.09.2020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68D2-DF45-410D-B72E-B80BDAE534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630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4742-D06F-4965-9AD2-826D9FB516E8}" type="datetimeFigureOut">
              <a:rPr lang="tr-TR" smtClean="0"/>
              <a:pPr/>
              <a:t>11.09.2020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68D2-DF45-410D-B72E-B80BDAE534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496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4742-D06F-4965-9AD2-826D9FB516E8}" type="datetimeFigureOut">
              <a:rPr lang="tr-TR" smtClean="0"/>
              <a:pPr/>
              <a:t>11.09.2020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68D2-DF45-410D-B72E-B80BDAE534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897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4742-D06F-4965-9AD2-826D9FB516E8}" type="datetimeFigureOut">
              <a:rPr lang="tr-TR" smtClean="0"/>
              <a:pPr/>
              <a:t>11.09.2020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68D2-DF45-410D-B72E-B80BDAE534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634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4742-D06F-4965-9AD2-826D9FB516E8}" type="datetimeFigureOut">
              <a:rPr lang="tr-TR" smtClean="0"/>
              <a:pPr/>
              <a:t>11.09.2020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68D2-DF45-410D-B72E-B80BDAE534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99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4742-D06F-4965-9AD2-826D9FB516E8}" type="datetimeFigureOut">
              <a:rPr lang="tr-TR" smtClean="0"/>
              <a:pPr/>
              <a:t>11.09.2020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68D2-DF45-410D-B72E-B80BDAE534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14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4742-D06F-4965-9AD2-826D9FB516E8}" type="datetimeFigureOut">
              <a:rPr lang="tr-TR" smtClean="0"/>
              <a:pPr/>
              <a:t>11.09.2020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68D2-DF45-410D-B72E-B80BDAE534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1247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4742-D06F-4965-9AD2-826D9FB516E8}" type="datetimeFigureOut">
              <a:rPr lang="tr-TR" smtClean="0"/>
              <a:pPr/>
              <a:t>11.09.2020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68D2-DF45-410D-B72E-B80BDAE534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597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4742-D06F-4965-9AD2-826D9FB516E8}" type="datetimeFigureOut">
              <a:rPr lang="tr-TR" smtClean="0"/>
              <a:pPr/>
              <a:t>11.09.2020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68D2-DF45-410D-B72E-B80BDAE534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602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4742-D06F-4965-9AD2-826D9FB516E8}" type="datetimeFigureOut">
              <a:rPr lang="tr-TR" smtClean="0"/>
              <a:pPr/>
              <a:t>11.09.2020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68D2-DF45-410D-B72E-B80BDAE534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78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A4742-D06F-4965-9AD2-826D9FB516E8}" type="datetimeFigureOut">
              <a:rPr lang="tr-TR" smtClean="0"/>
              <a:pPr/>
              <a:t>11.09.2020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A68D2-DF45-410D-B72E-B80BDAE534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984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orgm.meb.gov.tr/www/psikososyal-bilgilendirme-rehberi/icerik/1314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924" y="647684"/>
            <a:ext cx="1413164" cy="1413164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331640" y="2001614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T.C.</a:t>
            </a:r>
          </a:p>
          <a:p>
            <a:pPr algn="ctr"/>
            <a:r>
              <a:rPr lang="tr-TR" b="1" dirty="0" smtClean="0"/>
              <a:t>MİLLÎ EĞİTİMİ BAKANLIĞI</a:t>
            </a:r>
          </a:p>
          <a:p>
            <a:pPr algn="ctr"/>
            <a:r>
              <a:rPr lang="tr-TR" b="1" dirty="0" smtClean="0"/>
              <a:t>Özel Eğitim ve Rehberlik Hizmetleri Genel Müdürlüğü</a:t>
            </a:r>
          </a:p>
          <a:p>
            <a:pPr algn="ctr"/>
            <a:endParaRPr lang="tr-TR" b="1" dirty="0"/>
          </a:p>
        </p:txBody>
      </p:sp>
      <p:sp>
        <p:nvSpPr>
          <p:cNvPr id="9" name="Alt Başlık 2"/>
          <p:cNvSpPr txBox="1">
            <a:spLocks/>
          </p:cNvSpPr>
          <p:nvPr/>
        </p:nvSpPr>
        <p:spPr>
          <a:xfrm>
            <a:off x="0" y="4143380"/>
            <a:ext cx="9358346" cy="1143008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tr-TR" sz="2400" b="1" dirty="0" smtClean="0"/>
              <a:t>SALGIN HASTALIK (</a:t>
            </a:r>
            <a:r>
              <a:rPr lang="tr-TR" sz="2400" b="1" dirty="0" err="1" smtClean="0"/>
              <a:t>Covid</a:t>
            </a:r>
            <a:r>
              <a:rPr lang="tr-TR" sz="2400" b="1" dirty="0" smtClean="0"/>
              <a:t>-19) NORMALLEŞME ÇALIŞMASI</a:t>
            </a:r>
            <a:endParaRPr lang="tr-TR" sz="2400" b="1" dirty="0"/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b="1" i="0" u="none" strike="noStrike" kern="1200" normalizeH="0" baseline="0" noProof="0" dirty="0" smtClean="0">
                <a:ln w="22225">
                  <a:noFill/>
                  <a:prstDash val="solid"/>
                </a:ln>
                <a:uLnTx/>
                <a:uFillTx/>
                <a:latin typeface="+mn-lt"/>
                <a:ea typeface="+mn-ea"/>
                <a:cs typeface="+mn-cs"/>
              </a:rPr>
              <a:t>-PSİKOLOJİK DANIŞMAN/</a:t>
            </a:r>
            <a:r>
              <a:rPr kumimoji="0" lang="tr-TR" b="1" i="0" u="none" strike="noStrike" kern="1200" normalizeH="0" noProof="0" dirty="0" smtClean="0">
                <a:ln w="22225">
                  <a:noFill/>
                  <a:prstDash val="solid"/>
                </a:ln>
                <a:uLnTx/>
                <a:uFillTx/>
                <a:latin typeface="+mn-lt"/>
                <a:ea typeface="+mn-ea"/>
                <a:cs typeface="+mn-cs"/>
              </a:rPr>
              <a:t> REHBER </a:t>
            </a:r>
            <a:r>
              <a:rPr kumimoji="0" lang="tr-TR" b="1" i="0" u="none" strike="noStrike" kern="1200" normalizeH="0" baseline="0" noProof="0" dirty="0" smtClean="0">
                <a:ln w="22225">
                  <a:noFill/>
                  <a:prstDash val="solid"/>
                </a:ln>
                <a:uLnTx/>
                <a:uFillTx/>
                <a:latin typeface="+mn-lt"/>
                <a:ea typeface="+mn-ea"/>
                <a:cs typeface="+mn-cs"/>
              </a:rPr>
              <a:t>ÖĞRETMEN OTURUMLARI-</a:t>
            </a:r>
            <a:endParaRPr kumimoji="0" lang="tr-TR" b="1" i="0" u="none" strike="noStrike" kern="1200" normalizeH="0" baseline="0" noProof="0" dirty="0">
              <a:ln w="22225">
                <a:noFill/>
                <a:prstDash val="solid"/>
              </a:ln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166848"/>
            <a:ext cx="1811676" cy="656592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0" y="37861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tr-TR" sz="2000" b="1" dirty="0" smtClean="0"/>
              <a:t>PSİKOSOSYAL DESTEK HİZMETLERİ KAPSAMINDA  PSİKOEĞİTİM PROGRAMI</a:t>
            </a:r>
          </a:p>
        </p:txBody>
      </p:sp>
    </p:spTree>
    <p:extLst>
      <p:ext uri="{BB962C8B-B14F-4D97-AF65-F5344CB8AC3E}">
        <p14:creationId xmlns:p14="http://schemas.microsoft.com/office/powerpoint/2010/main" val="196286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Başlık"/>
          <p:cNvSpPr>
            <a:spLocks noGrp="1"/>
          </p:cNvSpPr>
          <p:nvPr>
            <p:ph type="title"/>
          </p:nvPr>
        </p:nvSpPr>
        <p:spPr>
          <a:xfrm>
            <a:off x="457200" y="1268760"/>
            <a:ext cx="7825036" cy="821507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Covid-19 salgın hastalığının etkileri</a:t>
            </a:r>
          </a:p>
        </p:txBody>
      </p:sp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457200" y="2204864"/>
            <a:ext cx="8003232" cy="4119736"/>
          </a:xfrm>
        </p:spPr>
        <p:txBody>
          <a:bodyPr>
            <a:noAutofit/>
          </a:bodyPr>
          <a:lstStyle/>
          <a:p>
            <a:pPr marL="274320" indent="-274320" algn="just">
              <a:lnSpc>
                <a:spcPct val="100000"/>
              </a:lnSpc>
              <a:buFont typeface="Symbol" pitchFamily="18" charset="2"/>
              <a:buChar char="·"/>
              <a:defRPr/>
            </a:pPr>
            <a:r>
              <a:rPr lang="tr-TR" sz="2400" b="1" dirty="0">
                <a:solidFill>
                  <a:srgbClr val="45D7EB"/>
                </a:solidFill>
              </a:rPr>
              <a:t>Stres; </a:t>
            </a:r>
            <a:r>
              <a:rPr lang="tr-TR" sz="2400" dirty="0"/>
              <a:t>Kişinin kendisine veya sevdiklerine yönelik hastalık bulaşıp bulaşmayacağına dair düşüncelerinde artışla beraber yaşadığı sıkıntılı süreç.</a:t>
            </a:r>
          </a:p>
          <a:p>
            <a:pPr marL="274320" indent="-274320" algn="just">
              <a:lnSpc>
                <a:spcPct val="100000"/>
              </a:lnSpc>
              <a:buFont typeface="Symbol" pitchFamily="18" charset="2"/>
              <a:buChar char="·"/>
              <a:defRPr/>
            </a:pPr>
            <a:r>
              <a:rPr lang="tr-TR" sz="2400" b="1" dirty="0">
                <a:solidFill>
                  <a:srgbClr val="45D7EB"/>
                </a:solidFill>
              </a:rPr>
              <a:t>Korku;  </a:t>
            </a:r>
            <a:r>
              <a:rPr lang="tr-TR" sz="2400" dirty="0"/>
              <a:t>Salgın hastalığa sebep olan virüsten kaynaklanan korku duygusunda artış,</a:t>
            </a:r>
          </a:p>
          <a:p>
            <a:pPr marL="274320" indent="-274320" algn="just">
              <a:lnSpc>
                <a:spcPct val="100000"/>
              </a:lnSpc>
              <a:buFont typeface="Symbol" pitchFamily="18" charset="2"/>
              <a:buChar char="·"/>
              <a:defRPr/>
            </a:pPr>
            <a:r>
              <a:rPr lang="tr-TR" sz="2400" b="1" dirty="0">
                <a:solidFill>
                  <a:srgbClr val="45D7EB"/>
                </a:solidFill>
              </a:rPr>
              <a:t>Kaygı / Belirsizlik</a:t>
            </a:r>
            <a:r>
              <a:rPr lang="tr-TR" sz="2400" dirty="0"/>
              <a:t>; Sağlık otoritelerinin salgının sonlanmasına yönelik net bir açıklama yapamamaları sebebiyle salgın sürecinin belirsizliklerle dolu olması ve bu belirsiz ortamın kaygı düzeyini arttırması, </a:t>
            </a:r>
          </a:p>
        </p:txBody>
      </p:sp>
    </p:spTree>
    <p:extLst>
      <p:ext uri="{BB962C8B-B14F-4D97-AF65-F5344CB8AC3E}">
        <p14:creationId xmlns:p14="http://schemas.microsoft.com/office/powerpoint/2010/main" val="338202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Başlık"/>
          <p:cNvSpPr>
            <a:spLocks noGrp="1"/>
          </p:cNvSpPr>
          <p:nvPr>
            <p:ph type="title"/>
          </p:nvPr>
        </p:nvSpPr>
        <p:spPr>
          <a:xfrm>
            <a:off x="457200" y="1268760"/>
            <a:ext cx="7825036" cy="821507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Covid-19 salgın hastalığının etkileri</a:t>
            </a:r>
          </a:p>
        </p:txBody>
      </p:sp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457200" y="2204864"/>
            <a:ext cx="8075240" cy="4119736"/>
          </a:xfrm>
        </p:spPr>
        <p:txBody>
          <a:bodyPr>
            <a:noAutofit/>
          </a:bodyPr>
          <a:lstStyle/>
          <a:p>
            <a:pPr marL="274320" indent="-274320" algn="just">
              <a:lnSpc>
                <a:spcPct val="100000"/>
              </a:lnSpc>
              <a:buFont typeface="Symbol" pitchFamily="18" charset="2"/>
              <a:buChar char="·"/>
              <a:defRPr/>
            </a:pPr>
            <a:r>
              <a:rPr lang="tr-TR" sz="2400" b="1" dirty="0">
                <a:solidFill>
                  <a:srgbClr val="50DCF0"/>
                </a:solidFill>
              </a:rPr>
              <a:t>Tehdit algısı; </a:t>
            </a:r>
            <a:r>
              <a:rPr lang="tr-TR" sz="2400" dirty="0" smtClean="0"/>
              <a:t>Kişilerin kendilerine virüs bulaşma riskini yoğun bir şekilde hissetmeleri. </a:t>
            </a:r>
          </a:p>
          <a:p>
            <a:pPr marL="274320" indent="-274320" algn="just">
              <a:lnSpc>
                <a:spcPct val="100000"/>
              </a:lnSpc>
              <a:buFont typeface="Symbol" pitchFamily="18" charset="2"/>
              <a:buChar char="·"/>
              <a:defRPr/>
            </a:pPr>
            <a:r>
              <a:rPr lang="tr-TR" sz="2400" b="1" dirty="0" smtClean="0">
                <a:solidFill>
                  <a:srgbClr val="50DCF0"/>
                </a:solidFill>
              </a:rPr>
              <a:t>Damgalanma; </a:t>
            </a:r>
            <a:r>
              <a:rPr lang="tr-TR" sz="2400" dirty="0"/>
              <a:t>Hastalığa yakalanan kişinin ayrımcılığa maruz kalmasıyla yaşadığı </a:t>
            </a:r>
            <a:r>
              <a:rPr lang="tr-TR" sz="2400" dirty="0" smtClean="0"/>
              <a:t>gerginlik</a:t>
            </a:r>
            <a:r>
              <a:rPr lang="tr-TR" sz="2400" dirty="0"/>
              <a:t>.</a:t>
            </a:r>
            <a:endParaRPr lang="tr-TR" sz="2400" dirty="0" smtClean="0"/>
          </a:p>
          <a:p>
            <a:pPr marL="274320" indent="-274320" algn="just">
              <a:lnSpc>
                <a:spcPct val="100000"/>
              </a:lnSpc>
              <a:buFont typeface="Symbol" pitchFamily="18" charset="2"/>
              <a:buChar char="·"/>
              <a:defRPr/>
            </a:pPr>
            <a:r>
              <a:rPr lang="tr-TR" sz="2400" b="1" dirty="0" smtClean="0">
                <a:solidFill>
                  <a:srgbClr val="50DCF0"/>
                </a:solidFill>
              </a:rPr>
              <a:t>Değişen sosyal ilişkiler</a:t>
            </a:r>
            <a:r>
              <a:rPr lang="tr-TR" sz="2400" b="1" dirty="0">
                <a:solidFill>
                  <a:srgbClr val="50DCF0"/>
                </a:solidFill>
              </a:rPr>
              <a:t>;</a:t>
            </a:r>
            <a:r>
              <a:rPr lang="tr-TR" sz="2400" dirty="0" smtClean="0"/>
              <a:t> </a:t>
            </a:r>
            <a:r>
              <a:rPr lang="tr-TR" sz="2400" dirty="0"/>
              <a:t>Sosyal bir varlık olan insanın salgın hastalık sebebiyle evden çıkamaması sonucu oluşan </a:t>
            </a:r>
            <a:r>
              <a:rPr lang="tr-TR" sz="2400" dirty="0" smtClean="0"/>
              <a:t>izolasyon </a:t>
            </a:r>
            <a:r>
              <a:rPr lang="tr-TR" sz="2400" dirty="0"/>
              <a:t>durumunun yarattığı stres</a:t>
            </a:r>
            <a:r>
              <a:rPr lang="tr-TR" sz="2400" dirty="0" smtClean="0"/>
              <a:t>,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69856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Başlık"/>
          <p:cNvSpPr>
            <a:spLocks noGrp="1"/>
          </p:cNvSpPr>
          <p:nvPr>
            <p:ph type="title"/>
          </p:nvPr>
        </p:nvSpPr>
        <p:spPr>
          <a:xfrm>
            <a:off x="457200" y="1268760"/>
            <a:ext cx="7825036" cy="821507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Covid-19 salgın hastalığının etkileri</a:t>
            </a:r>
          </a:p>
        </p:txBody>
      </p:sp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457200" y="2204864"/>
            <a:ext cx="7825036" cy="4320480"/>
          </a:xfrm>
        </p:spPr>
        <p:txBody>
          <a:bodyPr>
            <a:noAutofit/>
          </a:bodyPr>
          <a:lstStyle/>
          <a:p>
            <a:pPr marL="274320" indent="-274320">
              <a:lnSpc>
                <a:spcPct val="100000"/>
              </a:lnSpc>
              <a:buFont typeface="Symbol" pitchFamily="18" charset="2"/>
              <a:buChar char="·"/>
              <a:defRPr/>
            </a:pPr>
            <a:r>
              <a:rPr lang="tr-TR" sz="2400" b="1" dirty="0" smtClean="0">
                <a:solidFill>
                  <a:srgbClr val="50DCF0"/>
                </a:solidFill>
              </a:rPr>
              <a:t>Günlük </a:t>
            </a:r>
            <a:r>
              <a:rPr lang="tr-TR" sz="2400" b="1" dirty="0">
                <a:solidFill>
                  <a:srgbClr val="50DCF0"/>
                </a:solidFill>
              </a:rPr>
              <a:t>rutinlerin değişmesi; </a:t>
            </a:r>
            <a:r>
              <a:rPr lang="tr-TR" sz="2400" dirty="0"/>
              <a:t>Salgın hastalık öncesi olan alışkanlıklarımızı yapamamanın yarattığı gerginlik durumunun artması</a:t>
            </a:r>
            <a:r>
              <a:rPr lang="tr-TR" sz="2400" dirty="0" smtClean="0"/>
              <a:t>,</a:t>
            </a:r>
          </a:p>
          <a:p>
            <a:pPr marL="274320" indent="-274320">
              <a:lnSpc>
                <a:spcPct val="100000"/>
              </a:lnSpc>
              <a:buFont typeface="Symbol" pitchFamily="18" charset="2"/>
              <a:buChar char="·"/>
              <a:defRPr/>
            </a:pPr>
            <a:r>
              <a:rPr lang="tr-TR" sz="2400" b="1" dirty="0" smtClean="0">
                <a:solidFill>
                  <a:srgbClr val="50DCF0"/>
                </a:solidFill>
              </a:rPr>
              <a:t>Eğitim </a:t>
            </a:r>
            <a:r>
              <a:rPr lang="tr-TR" sz="2400" b="1" dirty="0">
                <a:solidFill>
                  <a:srgbClr val="50DCF0"/>
                </a:solidFill>
              </a:rPr>
              <a:t>sürecindeki değişiklikler</a:t>
            </a:r>
            <a:r>
              <a:rPr lang="tr-TR" sz="2400" dirty="0"/>
              <a:t>; Öğrencilerin okula gidememesi ve eğitim süreçlerine evden devam etmek zorunda </a:t>
            </a:r>
            <a:r>
              <a:rPr lang="tr-TR" sz="2400" dirty="0" smtClean="0"/>
              <a:t>kalmaları.</a:t>
            </a:r>
          </a:p>
          <a:p>
            <a:pPr marL="274320" indent="-274320">
              <a:lnSpc>
                <a:spcPct val="100000"/>
              </a:lnSpc>
              <a:buFont typeface="Symbol" pitchFamily="18" charset="2"/>
              <a:buChar char="·"/>
              <a:defRPr/>
            </a:pPr>
            <a:r>
              <a:rPr lang="tr-TR" sz="2400" b="1" dirty="0" smtClean="0">
                <a:solidFill>
                  <a:srgbClr val="50DCF0"/>
                </a:solidFill>
              </a:rPr>
              <a:t>Aksayan </a:t>
            </a:r>
            <a:r>
              <a:rPr lang="tr-TR" sz="2400" b="1" dirty="0">
                <a:solidFill>
                  <a:srgbClr val="50DCF0"/>
                </a:solidFill>
              </a:rPr>
              <a:t>tedavi süreci; </a:t>
            </a:r>
            <a:r>
              <a:rPr lang="tr-TR" sz="2400" dirty="0"/>
              <a:t>Düzenli tedavi gören bireylerin tedavi süreçlerindeki aksamalardan kaynaklanan sorunların ortaya çıkması,</a:t>
            </a:r>
          </a:p>
          <a:p>
            <a:pPr marL="274320" indent="-274320">
              <a:lnSpc>
                <a:spcPct val="100000"/>
              </a:lnSpc>
              <a:buFont typeface="Symbol" pitchFamily="18" charset="2"/>
              <a:buChar char="·"/>
              <a:defRPr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284814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Başlık"/>
          <p:cNvSpPr>
            <a:spLocks noGrp="1"/>
          </p:cNvSpPr>
          <p:nvPr>
            <p:ph type="title"/>
          </p:nvPr>
        </p:nvSpPr>
        <p:spPr>
          <a:xfrm>
            <a:off x="457200" y="1268760"/>
            <a:ext cx="7825036" cy="821507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Covid-19 salgın hastalığının etkileri</a:t>
            </a:r>
          </a:p>
        </p:txBody>
      </p:sp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457200" y="2204864"/>
            <a:ext cx="7825036" cy="43204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tr-TR" sz="2200" b="1" dirty="0" smtClean="0">
                <a:solidFill>
                  <a:srgbClr val="50DCF0"/>
                </a:solidFill>
              </a:rPr>
              <a:t>Kayıp/yas</a:t>
            </a:r>
            <a:r>
              <a:rPr lang="tr-TR" sz="2200" b="1" dirty="0">
                <a:solidFill>
                  <a:srgbClr val="50DCF0"/>
                </a:solidFill>
              </a:rPr>
              <a:t>; </a:t>
            </a:r>
            <a:endParaRPr lang="tr-TR" sz="2200" b="1" dirty="0" smtClean="0">
              <a:solidFill>
                <a:srgbClr val="50DCF0"/>
              </a:solidFill>
            </a:endParaRPr>
          </a:p>
          <a:p>
            <a:pPr lvl="1">
              <a:lnSpc>
                <a:spcPct val="100000"/>
              </a:lnSpc>
              <a:defRPr/>
            </a:pPr>
            <a:r>
              <a:rPr lang="tr-TR" sz="2200" dirty="0" smtClean="0"/>
              <a:t>Salgın hastalığa bağlı yaşanan kayıplar (bir yakının ölümü, iş kaybı, gelir kaybı, ilişki kaybı…) ve buna bağlı ortaya çıkan yas durumları. </a:t>
            </a:r>
          </a:p>
          <a:p>
            <a:pPr lvl="1">
              <a:lnSpc>
                <a:spcPct val="100000"/>
              </a:lnSpc>
              <a:defRPr/>
            </a:pPr>
            <a:r>
              <a:rPr lang="tr-TR" sz="2200" dirty="0" smtClean="0"/>
              <a:t>Kayıp ve değişikliklerden kaynaklanan yas süreci birtakım duygusal, davranışsal, zihinsel tepkileri beraberinde getirmektedir. </a:t>
            </a:r>
            <a:r>
              <a:rPr lang="tr-TR" sz="2200" dirty="0"/>
              <a:t>Zorlu yaşam olayına verilen tepkilerde olduğu gibi </a:t>
            </a:r>
            <a:r>
              <a:rPr lang="tr-TR" sz="2200" dirty="0" smtClean="0"/>
              <a:t>kayıp sonrası </a:t>
            </a:r>
            <a:r>
              <a:rPr lang="tr-TR" sz="2200" dirty="0"/>
              <a:t>gösterilen </a:t>
            </a:r>
            <a:r>
              <a:rPr lang="tr-TR" sz="2200" dirty="0" smtClean="0"/>
              <a:t>yas tepkileri de </a:t>
            </a:r>
            <a:r>
              <a:rPr lang="tr-TR" sz="2200" dirty="0"/>
              <a:t>kişiden kişiye farklılık gösterebilir. </a:t>
            </a:r>
            <a:endParaRPr lang="tr-TR" sz="2200" dirty="0" smtClean="0"/>
          </a:p>
          <a:p>
            <a:pPr lvl="1">
              <a:lnSpc>
                <a:spcPct val="100000"/>
              </a:lnSpc>
              <a:defRPr/>
            </a:pPr>
            <a:r>
              <a:rPr lang="tr-TR" sz="2200" dirty="0" smtClean="0"/>
              <a:t>Kayıp sonrası ritüellerin (cenaze defin işlemleri, taziye, sosyal destek) </a:t>
            </a:r>
            <a:r>
              <a:rPr lang="tr-TR" sz="2200" dirty="0"/>
              <a:t>farklılık </a:t>
            </a:r>
            <a:r>
              <a:rPr lang="tr-TR" sz="2200" dirty="0" smtClean="0"/>
              <a:t>göstermesi yas sürecini etkilemektedir.</a:t>
            </a:r>
          </a:p>
        </p:txBody>
      </p:sp>
    </p:spTree>
    <p:extLst>
      <p:ext uri="{BB962C8B-B14F-4D97-AF65-F5344CB8AC3E}">
        <p14:creationId xmlns:p14="http://schemas.microsoft.com/office/powerpoint/2010/main" val="46496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Başlık"/>
          <p:cNvSpPr>
            <a:spLocks noGrp="1"/>
          </p:cNvSpPr>
          <p:nvPr>
            <p:ph type="title"/>
          </p:nvPr>
        </p:nvSpPr>
        <p:spPr>
          <a:xfrm>
            <a:off x="457200" y="1268760"/>
            <a:ext cx="7825036" cy="821507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İnanç Sistemindeki Değişiklikler</a:t>
            </a:r>
          </a:p>
        </p:txBody>
      </p:sp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457200" y="2090267"/>
            <a:ext cx="5825752" cy="423433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tr-TR" sz="2900" dirty="0" smtClean="0"/>
              <a:t>     </a:t>
            </a:r>
            <a:r>
              <a:rPr lang="tr-TR" sz="2900" b="1" dirty="0" smtClean="0"/>
              <a:t>Yaşam </a:t>
            </a:r>
            <a:r>
              <a:rPr lang="tr-TR" sz="2900" b="1" dirty="0"/>
              <a:t>İçin Gerekli Olan İnançlar</a:t>
            </a:r>
          </a:p>
          <a:p>
            <a:pPr marL="274320" indent="-274320">
              <a:lnSpc>
                <a:spcPct val="150000"/>
              </a:lnSpc>
              <a:buFont typeface="Symbol" pitchFamily="18" charset="2"/>
              <a:buChar char="·"/>
              <a:defRPr/>
            </a:pPr>
            <a:r>
              <a:rPr lang="tr-TR" sz="3100" dirty="0"/>
              <a:t>Dünya güvenli bir yerdir.</a:t>
            </a:r>
          </a:p>
          <a:p>
            <a:pPr marL="274320" indent="-274320">
              <a:lnSpc>
                <a:spcPct val="150000"/>
              </a:lnSpc>
              <a:buFont typeface="Symbol" pitchFamily="18" charset="2"/>
              <a:buChar char="·"/>
              <a:defRPr/>
            </a:pPr>
            <a:r>
              <a:rPr lang="tr-TR" sz="3100" dirty="0"/>
              <a:t>Dünya adildir.</a:t>
            </a:r>
          </a:p>
          <a:p>
            <a:pPr marL="274320" indent="-274320">
              <a:lnSpc>
                <a:spcPct val="150000"/>
              </a:lnSpc>
              <a:buFont typeface="Symbol" pitchFamily="18" charset="2"/>
              <a:buChar char="·"/>
              <a:defRPr/>
            </a:pPr>
            <a:r>
              <a:rPr lang="tr-TR" sz="3100" dirty="0"/>
              <a:t>Ben değerliyim.</a:t>
            </a:r>
          </a:p>
          <a:p>
            <a:pPr marL="274320" indent="-274320">
              <a:lnSpc>
                <a:spcPct val="150000"/>
              </a:lnSpc>
              <a:buFont typeface="Symbol" pitchFamily="18" charset="2"/>
              <a:buChar char="·"/>
              <a:defRPr/>
            </a:pPr>
            <a:r>
              <a:rPr lang="tr-TR" sz="3100" dirty="0"/>
              <a:t>Kötü olaylar benim başıma gelmez.</a:t>
            </a:r>
          </a:p>
          <a:p>
            <a:pPr marL="274320" indent="-274320">
              <a:lnSpc>
                <a:spcPct val="150000"/>
              </a:lnSpc>
              <a:buFont typeface="Symbol" pitchFamily="18" charset="2"/>
              <a:buChar char="·"/>
              <a:defRPr/>
            </a:pPr>
            <a:r>
              <a:rPr lang="tr-TR" sz="3100" dirty="0"/>
              <a:t>Evim en güvenli yerdir. (çocuklarda)</a:t>
            </a:r>
          </a:p>
          <a:p>
            <a:pPr marL="274320" indent="-274320">
              <a:lnSpc>
                <a:spcPct val="150000"/>
              </a:lnSpc>
              <a:buFont typeface="Symbol" pitchFamily="18" charset="2"/>
              <a:buChar char="·"/>
              <a:defRPr/>
            </a:pPr>
            <a:r>
              <a:rPr lang="tr-TR" sz="3100" dirty="0"/>
              <a:t>Benimle ilgilenecekler. (çocuklarda)</a:t>
            </a:r>
          </a:p>
          <a:p>
            <a:pPr marL="274320" indent="-274320">
              <a:lnSpc>
                <a:spcPct val="150000"/>
              </a:lnSpc>
              <a:buFont typeface="Symbol" pitchFamily="18" charset="2"/>
              <a:buChar char="·"/>
              <a:defRPr/>
            </a:pPr>
            <a:r>
              <a:rPr lang="tr-TR" sz="3100" dirty="0"/>
              <a:t>Bana bakan yetişkinler beni koruyacaklar. (çocuklarda)</a:t>
            </a:r>
          </a:p>
        </p:txBody>
      </p:sp>
    </p:spTree>
    <p:extLst>
      <p:ext uri="{BB962C8B-B14F-4D97-AF65-F5344CB8AC3E}">
        <p14:creationId xmlns:p14="http://schemas.microsoft.com/office/powerpoint/2010/main" val="169228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Başlık"/>
          <p:cNvSpPr>
            <a:spLocks noGrp="1"/>
          </p:cNvSpPr>
          <p:nvPr>
            <p:ph type="title"/>
          </p:nvPr>
        </p:nvSpPr>
        <p:spPr>
          <a:xfrm>
            <a:off x="457200" y="1268760"/>
            <a:ext cx="7825036" cy="821507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Sarsılan İnançlar</a:t>
            </a:r>
          </a:p>
        </p:txBody>
      </p:sp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457200" y="2090267"/>
            <a:ext cx="7825036" cy="42343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tr-TR" sz="2000" dirty="0" smtClean="0"/>
              <a:t>İyi </a:t>
            </a:r>
            <a:r>
              <a:rPr lang="tr-TR" sz="2000" dirty="0"/>
              <a:t>bir insan olmadığım </a:t>
            </a:r>
            <a:r>
              <a:rPr lang="tr-TR" sz="2000" dirty="0" smtClean="0"/>
              <a:t>için kendimi </a:t>
            </a:r>
            <a:r>
              <a:rPr lang="tr-TR" sz="2000" dirty="0"/>
              <a:t>böyle  güvencesiz ve çaresiz hissetmeyi hak ediyorum.</a:t>
            </a:r>
          </a:p>
          <a:p>
            <a:pPr>
              <a:lnSpc>
                <a:spcPct val="150000"/>
              </a:lnSpc>
              <a:defRPr/>
            </a:pPr>
            <a:r>
              <a:rPr lang="tr-TR" sz="2000" dirty="0" smtClean="0"/>
              <a:t> </a:t>
            </a:r>
            <a:r>
              <a:rPr lang="tr-TR" sz="2000" dirty="0"/>
              <a:t>Bu felaket benim yüzümden </a:t>
            </a:r>
            <a:r>
              <a:rPr lang="tr-TR" sz="2000" dirty="0" smtClean="0"/>
              <a:t>oldu.</a:t>
            </a:r>
          </a:p>
          <a:p>
            <a:pPr>
              <a:lnSpc>
                <a:spcPct val="150000"/>
              </a:lnSpc>
              <a:defRPr/>
            </a:pPr>
            <a:r>
              <a:rPr lang="tr-TR" sz="2000" dirty="0" smtClean="0"/>
              <a:t> </a:t>
            </a:r>
            <a:r>
              <a:rPr lang="tr-TR" sz="2000" dirty="0"/>
              <a:t>Bu bir daha olacak ve benim elimden hiçbir şey  gelmeyecek</a:t>
            </a:r>
            <a:r>
              <a:rPr lang="tr-TR" sz="2000" dirty="0" smtClean="0"/>
              <a:t>.</a:t>
            </a:r>
            <a:endParaRPr lang="tr-TR" sz="2000" dirty="0"/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tr-TR" sz="2400" b="1" dirty="0" smtClean="0">
                <a:solidFill>
                  <a:srgbClr val="FF0000"/>
                </a:solidFill>
              </a:rPr>
              <a:t>Zorlayıcı </a:t>
            </a:r>
            <a:r>
              <a:rPr lang="tr-TR" sz="2400" b="1" dirty="0">
                <a:solidFill>
                  <a:srgbClr val="FF0000"/>
                </a:solidFill>
              </a:rPr>
              <a:t>yaşam  olayları  içinde yaşadığımız    dünyaya    ilişkin   temel inançlarımızı sarsar.</a:t>
            </a:r>
          </a:p>
          <a:p>
            <a:pPr>
              <a:lnSpc>
                <a:spcPct val="150000"/>
              </a:lnSpc>
              <a:defRPr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06050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Başlık"/>
          <p:cNvSpPr>
            <a:spLocks noGrp="1"/>
          </p:cNvSpPr>
          <p:nvPr>
            <p:ph type="title"/>
          </p:nvPr>
        </p:nvSpPr>
        <p:spPr>
          <a:xfrm>
            <a:off x="457200" y="1052736"/>
            <a:ext cx="7825036" cy="1201200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Okul Sürecinde Karşılaşılabilecek Olası Sorunlar</a:t>
            </a:r>
            <a:endParaRPr lang="tr-TR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395536" y="2204864"/>
            <a:ext cx="7886700" cy="4248472"/>
          </a:xfrm>
        </p:spPr>
        <p:txBody>
          <a:bodyPr>
            <a:normAutofit/>
          </a:bodyPr>
          <a:lstStyle/>
          <a:p>
            <a:r>
              <a:rPr lang="tr-TR" sz="2400" dirty="0" smtClean="0"/>
              <a:t>Yüz yüze </a:t>
            </a:r>
            <a:r>
              <a:rPr lang="tr-TR" sz="2400" dirty="0"/>
              <a:t>eğitim sürecinden uzak kalındığı için okula uyum sorunu</a:t>
            </a:r>
            <a:r>
              <a:rPr lang="tr-TR" sz="2400" dirty="0" smtClean="0"/>
              <a:t>,</a:t>
            </a:r>
          </a:p>
          <a:p>
            <a:r>
              <a:rPr lang="tr-TR" sz="2400" dirty="0"/>
              <a:t>Ev ortamının konforlu yapısına alışıldığı için okula başlama ve okula devam etme ile ilgili sorunlar</a:t>
            </a:r>
            <a:r>
              <a:rPr lang="tr-TR" sz="2400" dirty="0" smtClean="0"/>
              <a:t>,</a:t>
            </a:r>
            <a:endParaRPr lang="tr-TR" sz="2400" dirty="0"/>
          </a:p>
          <a:p>
            <a:r>
              <a:rPr lang="tr-TR" sz="2400" dirty="0"/>
              <a:t>Okul ve okula ilişkin </a:t>
            </a:r>
            <a:r>
              <a:rPr lang="tr-TR" sz="2400" dirty="0" smtClean="0"/>
              <a:t>sorumlulukların </a:t>
            </a:r>
            <a:r>
              <a:rPr lang="tr-TR" sz="2400" dirty="0"/>
              <a:t>tekrar kazanılması sürecinde zorluklar,</a:t>
            </a:r>
          </a:p>
          <a:p>
            <a:r>
              <a:rPr lang="tr-TR" sz="2400" dirty="0"/>
              <a:t>Ders çalışma ile ilgili motivasyonlarında düşme, </a:t>
            </a:r>
          </a:p>
          <a:p>
            <a:r>
              <a:rPr lang="tr-TR" sz="2400" dirty="0" smtClean="0"/>
              <a:t>‘Okulda </a:t>
            </a:r>
            <a:r>
              <a:rPr lang="tr-TR" sz="2400" dirty="0"/>
              <a:t>virüs kapar </a:t>
            </a:r>
            <a:r>
              <a:rPr lang="tr-TR" sz="2400" dirty="0" smtClean="0"/>
              <a:t>mıyım?’ </a:t>
            </a:r>
            <a:r>
              <a:rPr lang="tr-TR" sz="2400" dirty="0"/>
              <a:t>endişesi ile okula gitmek istememe,</a:t>
            </a:r>
          </a:p>
          <a:p>
            <a:r>
              <a:rPr lang="tr-TR" sz="2400" dirty="0" smtClean="0"/>
              <a:t>‘Okulda virüs </a:t>
            </a:r>
            <a:r>
              <a:rPr lang="tr-TR" sz="2400" dirty="0"/>
              <a:t>kapar </a:t>
            </a:r>
            <a:r>
              <a:rPr lang="tr-TR" sz="2400" dirty="0" smtClean="0"/>
              <a:t>mıyım?’ </a:t>
            </a:r>
            <a:r>
              <a:rPr lang="tr-TR" sz="2400" dirty="0"/>
              <a:t>endişesi ile arkadaşlarıyla hiç iletişim kurmama</a:t>
            </a:r>
          </a:p>
          <a:p>
            <a:pPr marL="0" indent="0">
              <a:buNone/>
            </a:pPr>
            <a:endParaRPr lang="tr-TR" sz="2400" dirty="0">
              <a:solidFill>
                <a:srgbClr val="45D7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5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Başlık"/>
          <p:cNvSpPr>
            <a:spLocks noGrp="1"/>
          </p:cNvSpPr>
          <p:nvPr>
            <p:ph type="title"/>
          </p:nvPr>
        </p:nvSpPr>
        <p:spPr>
          <a:xfrm>
            <a:off x="467544" y="1268760"/>
            <a:ext cx="7825036" cy="1201200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Okul Sürecinde Karşılaşılabilecek Olası Sorunlar</a:t>
            </a:r>
            <a:endParaRPr lang="tr-TR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395536" y="2420888"/>
            <a:ext cx="7886700" cy="4032448"/>
          </a:xfrm>
        </p:spPr>
        <p:txBody>
          <a:bodyPr>
            <a:normAutofit/>
          </a:bodyPr>
          <a:lstStyle/>
          <a:p>
            <a:r>
              <a:rPr lang="tr-TR" sz="2200" dirty="0" smtClean="0"/>
              <a:t>Hastalığın </a:t>
            </a:r>
            <a:r>
              <a:rPr lang="tr-TR" sz="2200" dirty="0"/>
              <a:t>bölgelerle veya etnik kökenlerle </a:t>
            </a:r>
            <a:r>
              <a:rPr lang="tr-TR" sz="2200" dirty="0" smtClean="0"/>
              <a:t>ilişkilendirilmesi. </a:t>
            </a:r>
            <a:r>
              <a:rPr lang="tr-TR" sz="2200" dirty="0"/>
              <a:t>(Covid-19 hastalığına sebep olan virüsün  farklı sosyoekonomik düzey,  ırk, etnik kökene mensup insanları etkilemediği, tüm insanlar için hastalık bulaşma riskinin aynı olduğu unutulmamalıdır.) </a:t>
            </a:r>
          </a:p>
          <a:p>
            <a:r>
              <a:rPr lang="tr-TR" sz="2200" dirty="0"/>
              <a:t>"COVID-19 hastalığına yakalanmış bireyler  için “virüsü yayan", "başkalarına bulaştıran"  gibi </a:t>
            </a:r>
            <a:r>
              <a:rPr lang="tr-TR" sz="2200" dirty="0" smtClean="0"/>
              <a:t>suçlayıcı ifadeler </a:t>
            </a:r>
            <a:r>
              <a:rPr lang="tr-TR" sz="2200" dirty="0"/>
              <a:t>kullanılması. (Bu tür ifadeler, insanların damgalanmasına sebep olduğu için sosyal ilişkileri olumsuz etkilemektedir.)</a:t>
            </a:r>
          </a:p>
        </p:txBody>
      </p:sp>
    </p:spTree>
    <p:extLst>
      <p:ext uri="{BB962C8B-B14F-4D97-AF65-F5344CB8AC3E}">
        <p14:creationId xmlns:p14="http://schemas.microsoft.com/office/powerpoint/2010/main" val="199251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Başlık"/>
          <p:cNvSpPr>
            <a:spLocks noGrp="1"/>
          </p:cNvSpPr>
          <p:nvPr>
            <p:ph type="title"/>
          </p:nvPr>
        </p:nvSpPr>
        <p:spPr>
          <a:xfrm>
            <a:off x="467544" y="1268760"/>
            <a:ext cx="7825036" cy="1201200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Okul Sürecinde Karşılaşılabilecek Olası Sorunlar</a:t>
            </a:r>
            <a:endParaRPr lang="tr-TR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395536" y="2420888"/>
            <a:ext cx="7886700" cy="4032448"/>
          </a:xfrm>
        </p:spPr>
        <p:txBody>
          <a:bodyPr>
            <a:normAutofit/>
          </a:bodyPr>
          <a:lstStyle/>
          <a:p>
            <a:r>
              <a:rPr lang="tr-TR" sz="2400" dirty="0"/>
              <a:t>Okul ortamında, Covid-19 hastalığı ile ilgili gerçek olmayan bilgilerin yayılması. (Hastalıkla ilgili bilimsel verilere, güncel ve resmî sağlık </a:t>
            </a:r>
            <a:r>
              <a:rPr lang="tr-TR" sz="2400" dirty="0" smtClean="0"/>
              <a:t>otoritelerine dayanarak </a:t>
            </a:r>
            <a:r>
              <a:rPr lang="tr-TR" sz="2400" dirty="0"/>
              <a:t>doğru bilgiler verilmelidir.)</a:t>
            </a:r>
          </a:p>
          <a:p>
            <a:r>
              <a:rPr lang="tr-TR" sz="2400" dirty="0" smtClean="0"/>
              <a:t>Kendisi veya yakınlarından birinin Covid-19 tanısı almış,  tedavi ve kontrol süreci tamamlanmış, sonrasında okula dönen öğrencilerin dışlanması.</a:t>
            </a:r>
          </a:p>
          <a:p>
            <a:pPr marL="0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69768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179208960"/>
              </p:ext>
            </p:extLst>
          </p:nvPr>
        </p:nvGraphicFramePr>
        <p:xfrm>
          <a:off x="323528" y="1196752"/>
          <a:ext cx="84249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80920" cy="821507"/>
          </a:xfrm>
        </p:spPr>
        <p:txBody>
          <a:bodyPr>
            <a:noAutofit/>
          </a:bodyPr>
          <a:lstStyle/>
          <a:p>
            <a:pPr lvl="0"/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Programın Uygulanması Süreci</a:t>
            </a:r>
            <a:endParaRPr lang="tr-T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51520" y="2276872"/>
            <a:ext cx="1368152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/>
              <a:t>20.08.2020</a:t>
            </a:r>
            <a:endParaRPr lang="tr-TR" sz="20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1763688" y="4797152"/>
            <a:ext cx="2016224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/>
              <a:t>25-27.08.2020</a:t>
            </a:r>
            <a:endParaRPr lang="tr-TR" sz="20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4853397" y="2276872"/>
            <a:ext cx="1368152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/>
              <a:t>28.08.2020</a:t>
            </a:r>
            <a:endParaRPr lang="tr-TR" sz="20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4355976" y="4797152"/>
            <a:ext cx="2304256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/>
              <a:t>31.08/11.09.2020</a:t>
            </a:r>
            <a:endParaRPr lang="tr-TR" sz="2000" dirty="0"/>
          </a:p>
        </p:txBody>
      </p:sp>
      <p:sp>
        <p:nvSpPr>
          <p:cNvPr id="9" name="Metin kutusu 8"/>
          <p:cNvSpPr txBox="1"/>
          <p:nvPr/>
        </p:nvSpPr>
        <p:spPr>
          <a:xfrm>
            <a:off x="6595759" y="1969096"/>
            <a:ext cx="2520280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/>
              <a:t>ORGM tarafından bilgi verilecek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98764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4824536" cy="908720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Sunum Planı</a:t>
            </a:r>
            <a:endParaRPr lang="tr-TR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204864"/>
            <a:ext cx="7886700" cy="4351338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E11A1D"/>
              </a:buClr>
              <a:buFont typeface="+mj-lt"/>
              <a:buAutoNum type="arabicPeriod"/>
            </a:pPr>
            <a:r>
              <a:rPr lang="tr-TR" sz="2400" dirty="0" smtClean="0"/>
              <a:t>Hedefler</a:t>
            </a:r>
          </a:p>
          <a:p>
            <a:pPr marL="457200" indent="-457200">
              <a:buClr>
                <a:srgbClr val="E11A1D"/>
              </a:buClr>
              <a:buFont typeface="+mj-lt"/>
              <a:buAutoNum type="arabicPeriod"/>
            </a:pPr>
            <a:r>
              <a:rPr lang="tr-TR" sz="2400" dirty="0" smtClean="0"/>
              <a:t>Covid-19 Tanımı</a:t>
            </a:r>
          </a:p>
          <a:p>
            <a:pPr marL="457200" indent="-457200">
              <a:buClr>
                <a:srgbClr val="E11A1D"/>
              </a:buClr>
              <a:buFont typeface="+mj-lt"/>
              <a:buAutoNum type="arabicPeriod"/>
            </a:pPr>
            <a:r>
              <a:rPr lang="tr-TR" sz="2400" dirty="0" smtClean="0"/>
              <a:t>Zorlayıcı Yaşam Olayları</a:t>
            </a:r>
          </a:p>
          <a:p>
            <a:pPr marL="457200" indent="-457200">
              <a:buClr>
                <a:srgbClr val="E11A1D"/>
              </a:buClr>
              <a:buFont typeface="+mj-lt"/>
              <a:buAutoNum type="arabicPeriod"/>
            </a:pPr>
            <a:r>
              <a:rPr lang="tr-TR" sz="2400" dirty="0" smtClean="0"/>
              <a:t>Covid-19 Salgın Hastalığının Etkileri</a:t>
            </a:r>
          </a:p>
          <a:p>
            <a:pPr marL="457200" indent="-457200">
              <a:buClr>
                <a:srgbClr val="E11A1D"/>
              </a:buClr>
              <a:buFont typeface="+mj-lt"/>
              <a:buAutoNum type="arabicPeriod"/>
            </a:pPr>
            <a:r>
              <a:rPr lang="tr-TR" sz="2400" dirty="0" smtClean="0"/>
              <a:t>Okul Sürecinde Karşılaşılabilecek Olası Sorunlar</a:t>
            </a:r>
          </a:p>
          <a:p>
            <a:pPr marL="457200" indent="-457200">
              <a:buClr>
                <a:srgbClr val="E11A1D"/>
              </a:buClr>
              <a:buFont typeface="+mj-lt"/>
              <a:buAutoNum type="arabicPeriod"/>
            </a:pPr>
            <a:r>
              <a:rPr lang="tr-TR" sz="2400" dirty="0" smtClean="0"/>
              <a:t>Programın Uygulanması Süreci</a:t>
            </a:r>
          </a:p>
          <a:p>
            <a:pPr marL="457200" indent="-457200">
              <a:buClr>
                <a:srgbClr val="E11A1D"/>
              </a:buClr>
              <a:buFont typeface="+mj-lt"/>
              <a:buAutoNum type="arabicPeriod"/>
            </a:pPr>
            <a:r>
              <a:rPr lang="tr-TR" sz="2400" dirty="0" smtClean="0"/>
              <a:t>Görev ve Sorumluluklar</a:t>
            </a:r>
          </a:p>
          <a:p>
            <a:pPr marL="457200" indent="-457200">
              <a:buClr>
                <a:srgbClr val="E11A1D"/>
              </a:buClr>
              <a:buFont typeface="+mj-lt"/>
              <a:buAutoNum type="arabicPeriod"/>
            </a:pPr>
            <a:r>
              <a:rPr lang="tr-TR" sz="2400" dirty="0" smtClean="0"/>
              <a:t>Psikoeğitim Program Tanıtımı</a:t>
            </a:r>
          </a:p>
          <a:p>
            <a:pPr marL="457200" indent="-457200">
              <a:buClr>
                <a:srgbClr val="E11A1D"/>
              </a:buClr>
              <a:buFont typeface="+mj-lt"/>
              <a:buAutoNum type="arabicPeriod"/>
            </a:pPr>
            <a:r>
              <a:rPr lang="tr-TR" sz="2400" dirty="0" smtClean="0"/>
              <a:t>Psikoeğitim Öğrenci Oturumları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81290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7886700" cy="1325563"/>
          </a:xfrm>
        </p:spPr>
        <p:txBody>
          <a:bodyPr>
            <a:normAutofit/>
          </a:bodyPr>
          <a:lstStyle/>
          <a:p>
            <a:pPr lvl="0" algn="ctr"/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Rehberlik </a:t>
            </a:r>
            <a:r>
              <a:rPr lang="tr-T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ve Araştırma </a:t>
            </a:r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Merkezleri </a:t>
            </a:r>
            <a:r>
              <a:rPr lang="tr-T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Görev ve Sorumlulukları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2924944"/>
            <a:ext cx="7886700" cy="2899519"/>
          </a:xfrm>
        </p:spPr>
        <p:txBody>
          <a:bodyPr>
            <a:normAutofit/>
          </a:bodyPr>
          <a:lstStyle/>
          <a:p>
            <a:r>
              <a:rPr lang="tr-TR" dirty="0" smtClean="0"/>
              <a:t>Sorumluluk bölgesindeki tüm psikolojik</a:t>
            </a:r>
            <a:r>
              <a:rPr lang="tr-TR" baseline="0" dirty="0" smtClean="0"/>
              <a:t> danışman/</a:t>
            </a:r>
            <a:r>
              <a:rPr lang="tr-TR" dirty="0" smtClean="0"/>
              <a:t>rehber öğretmenlere </a:t>
            </a:r>
            <a:r>
              <a:rPr lang="tr-TR" dirty="0" err="1" smtClean="0"/>
              <a:t>psikoeğitim</a:t>
            </a:r>
            <a:r>
              <a:rPr lang="tr-TR" dirty="0" smtClean="0"/>
              <a:t> programları hakkında eğitim verilmesi.</a:t>
            </a:r>
          </a:p>
          <a:p>
            <a:r>
              <a:rPr lang="tr-TR" dirty="0" smtClean="0"/>
              <a:t>Sorumluluk bölgesindeki psikolojik danışman/rehber öğretmeni olmayan okullarda öğretmen ve veli oturumlarının gerçekleştirilmesi.</a:t>
            </a:r>
          </a:p>
          <a:p>
            <a:r>
              <a:rPr lang="tr-TR" dirty="0" smtClean="0"/>
              <a:t>İhtiyaç halinde okullarda görev yapan psikolojik danışman/rehber öğretmenlerden programın uygulanması sürecinde destek alınması. </a:t>
            </a:r>
          </a:p>
          <a:p>
            <a:r>
              <a:rPr lang="tr-TR" dirty="0" smtClean="0"/>
              <a:t>Psikolojik Danışman/rehber öğretmeni olmayan okullarda yapılan çalışmaların e-rehberlik sistemine işlenmesi.</a:t>
            </a:r>
          </a:p>
        </p:txBody>
      </p:sp>
    </p:spTree>
    <p:extLst>
      <p:ext uri="{BB962C8B-B14F-4D97-AF65-F5344CB8AC3E}">
        <p14:creationId xmlns:p14="http://schemas.microsoft.com/office/powerpoint/2010/main" val="394043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7886700" cy="1325563"/>
          </a:xfrm>
        </p:spPr>
        <p:txBody>
          <a:bodyPr>
            <a:normAutofit/>
          </a:bodyPr>
          <a:lstStyle/>
          <a:p>
            <a:pPr lvl="0" algn="ctr"/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Psikolojik Danışman/Rehber Öğretmenin Görev ve Sorumlulukları</a:t>
            </a:r>
            <a:endParaRPr lang="tr-TR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3068959"/>
            <a:ext cx="7886700" cy="3108003"/>
          </a:xfrm>
        </p:spPr>
        <p:txBody>
          <a:bodyPr/>
          <a:lstStyle/>
          <a:p>
            <a:r>
              <a:rPr lang="tr-TR" dirty="0" smtClean="0"/>
              <a:t>Okuldaki tüm öğretmenler ve yöneticilere psikoeğitim programları hakkında eğitim verilmesi.</a:t>
            </a:r>
            <a:endParaRPr lang="tr-TR" dirty="0"/>
          </a:p>
          <a:p>
            <a:r>
              <a:rPr lang="tr-TR" dirty="0" smtClean="0"/>
              <a:t>Veli oturumlarının gerçekleştirilmesi.</a:t>
            </a:r>
          </a:p>
          <a:p>
            <a:r>
              <a:rPr lang="tr-TR" dirty="0" smtClean="0"/>
              <a:t>Öğrenci uygulamalarında öğretmenlere müşavirlik yapılması.</a:t>
            </a:r>
          </a:p>
          <a:p>
            <a:r>
              <a:rPr lang="tr-TR" dirty="0" smtClean="0"/>
              <a:t>Okulda </a:t>
            </a:r>
            <a:r>
              <a:rPr lang="tr-TR" dirty="0"/>
              <a:t>yapılan çalışmaların e-rehberlik sistemine işlenmesi.</a:t>
            </a:r>
          </a:p>
          <a:p>
            <a:r>
              <a:rPr lang="tr-TR" dirty="0" smtClean="0"/>
              <a:t>Okulda </a:t>
            </a:r>
            <a:r>
              <a:rPr lang="tr-TR" dirty="0"/>
              <a:t>yapılan çalışmalarla ilgili psikoeğitim programı değerlendirme </a:t>
            </a:r>
            <a:r>
              <a:rPr lang="tr-TR" dirty="0" smtClean="0"/>
              <a:t>formlarının dosyalanması.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6300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7886700" cy="1325563"/>
          </a:xfrm>
        </p:spPr>
        <p:txBody>
          <a:bodyPr>
            <a:normAutofit/>
          </a:bodyPr>
          <a:lstStyle/>
          <a:p>
            <a:pPr lvl="0" algn="ctr"/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Öğretmen Görev ve Sorumlulukları</a:t>
            </a:r>
            <a:endParaRPr lang="tr-TR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2420887"/>
            <a:ext cx="7886700" cy="3756075"/>
          </a:xfrm>
        </p:spPr>
        <p:txBody>
          <a:bodyPr/>
          <a:lstStyle/>
          <a:p>
            <a:r>
              <a:rPr lang="tr-TR" dirty="0" smtClean="0"/>
              <a:t>Okuldaki öğrenci oturumlarının uygulanması.</a:t>
            </a:r>
            <a:endParaRPr lang="tr-TR" dirty="0"/>
          </a:p>
          <a:p>
            <a:r>
              <a:rPr lang="tr-TR" dirty="0" smtClean="0"/>
              <a:t>Psikoeğitim  uygulamaları esnasında daha fazla etkilendiği düşünülen öğrencilerin rehberlik ve psikolojik danışmanlık servisine yönlendirilmesi.</a:t>
            </a:r>
          </a:p>
          <a:p>
            <a:r>
              <a:rPr lang="tr-TR" dirty="0" smtClean="0"/>
              <a:t>Sınıfta yapılan çalışmalarla ilgili psikoeğitim programı değerlendirme formunun doldurularak rehberlik servisine teslim edilmesi.</a:t>
            </a:r>
            <a:endParaRPr lang="tr-TR" dirty="0"/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32820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Başlık"/>
          <p:cNvSpPr>
            <a:spLocks noGrp="1"/>
          </p:cNvSpPr>
          <p:nvPr>
            <p:ph type="title"/>
          </p:nvPr>
        </p:nvSpPr>
        <p:spPr>
          <a:xfrm>
            <a:off x="683568" y="2420888"/>
            <a:ext cx="7825036" cy="2088232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PSİKOEĞİTİM PROGRAMI TANITIMI</a:t>
            </a:r>
            <a:endParaRPr lang="tr-TR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9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645740" y="1412776"/>
            <a:ext cx="7886700" cy="446449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altLang="tr-TR" sz="2400" dirty="0"/>
              <a:t>Bu program Covid-19 (Koronavirüs) salgın hastalığı sürecinde çocukların ve yetişkinlerin tepkilerini normalleştirmek ve zorlu yaşantıların etkileri konusunda çocukların iletişim becerilerini güçlendirmek amacıyla oluşturulmuştur. </a:t>
            </a:r>
          </a:p>
          <a:p>
            <a:pPr algn="just">
              <a:lnSpc>
                <a:spcPct val="150000"/>
              </a:lnSpc>
            </a:pPr>
            <a:r>
              <a:rPr lang="tr-TR" altLang="tr-TR" sz="2400" dirty="0"/>
              <a:t>Program, </a:t>
            </a:r>
            <a:r>
              <a:rPr lang="tr-TR" altLang="tr-TR" sz="2400" dirty="0" smtClean="0"/>
              <a:t>Millî </a:t>
            </a:r>
            <a:r>
              <a:rPr lang="tr-TR" altLang="tr-TR" sz="2400" dirty="0"/>
              <a:t>Eğitim Bakanlığı tarafından yayınlanan Psikososyal Destek Programları esas alınarak öğrencilerin gelişimsel ihtiyaçları temelinde </a:t>
            </a:r>
            <a:r>
              <a:rPr lang="tr-TR" altLang="tr-TR" sz="2400" b="1" dirty="0"/>
              <a:t>iki öğrenci oturumu</a:t>
            </a:r>
            <a:r>
              <a:rPr lang="tr-TR" altLang="tr-TR" sz="2400" dirty="0"/>
              <a:t> olacak şekilde düzenlenmiştir.</a:t>
            </a:r>
          </a:p>
        </p:txBody>
      </p:sp>
    </p:spTree>
    <p:extLst>
      <p:ext uri="{BB962C8B-B14F-4D97-AF65-F5344CB8AC3E}">
        <p14:creationId xmlns:p14="http://schemas.microsoft.com/office/powerpoint/2010/main" val="189132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Başlık"/>
          <p:cNvSpPr>
            <a:spLocks noGrp="1"/>
          </p:cNvSpPr>
          <p:nvPr>
            <p:ph type="title"/>
          </p:nvPr>
        </p:nvSpPr>
        <p:spPr>
          <a:xfrm>
            <a:off x="457200" y="1052736"/>
            <a:ext cx="7825036" cy="648072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Programın Uygulanması</a:t>
            </a:r>
            <a:endParaRPr lang="tr-TR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395536" y="1844824"/>
            <a:ext cx="8248430" cy="4608512"/>
          </a:xfrm>
        </p:spPr>
        <p:txBody>
          <a:bodyPr>
            <a:noAutofit/>
          </a:bodyPr>
          <a:lstStyle/>
          <a:p>
            <a:pPr algn="just"/>
            <a:r>
              <a:rPr lang="tr-TR" altLang="tr-TR" sz="2400" dirty="0"/>
              <a:t>Bu program </a:t>
            </a:r>
            <a:r>
              <a:rPr lang="tr-TR" altLang="tr-TR" sz="2400" dirty="0" smtClean="0"/>
              <a:t>psikolojik danışman/ rehber öğretmen müşavirliğinde</a:t>
            </a:r>
            <a:r>
              <a:rPr lang="tr-TR" altLang="tr-TR" sz="2400" dirty="0"/>
              <a:t>, okul öncesi öğretmeni/sınıf öğretmeni tarafından öğrencilere uygulanmak üzere hazırlanmıştır</a:t>
            </a:r>
            <a:r>
              <a:rPr lang="tr-TR" altLang="tr-TR" sz="2400" dirty="0" smtClean="0"/>
              <a:t>.</a:t>
            </a:r>
          </a:p>
          <a:p>
            <a:pPr algn="just"/>
            <a:r>
              <a:rPr lang="tr-TR" altLang="tr-TR" sz="2400" dirty="0" smtClean="0"/>
              <a:t> </a:t>
            </a:r>
            <a:r>
              <a:rPr lang="tr-TR" altLang="tr-TR" sz="2400" dirty="0"/>
              <a:t>Programın uygulanmasından önce </a:t>
            </a:r>
            <a:r>
              <a:rPr lang="tr-TR" altLang="tr-TR" sz="2400" dirty="0" smtClean="0"/>
              <a:t>psikolojik danışman/ rehber öğretmen tarafından </a:t>
            </a:r>
            <a:r>
              <a:rPr lang="tr-TR" altLang="tr-TR" sz="2400" dirty="0"/>
              <a:t>okul öncesi </a:t>
            </a:r>
            <a:r>
              <a:rPr lang="tr-TR" altLang="tr-TR" sz="2400" dirty="0" smtClean="0"/>
              <a:t>öğretmeni/sınıf öğretmenine zorlayıcı </a:t>
            </a:r>
            <a:r>
              <a:rPr lang="tr-TR" altLang="tr-TR" sz="2400" dirty="0"/>
              <a:t>yaşam olaylarında ortaya çıkan stres tepkileri hakkında bilgi verilecektir. </a:t>
            </a:r>
            <a:endParaRPr lang="tr-TR" altLang="tr-TR" sz="2400" dirty="0" smtClean="0"/>
          </a:p>
          <a:p>
            <a:pPr algn="just"/>
            <a:r>
              <a:rPr lang="tr-TR" altLang="tr-TR" sz="2400" dirty="0" smtClean="0"/>
              <a:t>Öğrenci </a:t>
            </a:r>
            <a:r>
              <a:rPr lang="tr-TR" altLang="tr-TR" sz="2400" dirty="0"/>
              <a:t>etkinliklerinin uygulanması sürecinde dikkat edilmesi gereken hususlar ile ilgili öğretmenlerin bilgilendirilmesi sağlanacaktır. </a:t>
            </a:r>
          </a:p>
        </p:txBody>
      </p:sp>
    </p:spTree>
    <p:extLst>
      <p:ext uri="{BB962C8B-B14F-4D97-AF65-F5344CB8AC3E}">
        <p14:creationId xmlns:p14="http://schemas.microsoft.com/office/powerpoint/2010/main" val="138746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395536" y="2276872"/>
            <a:ext cx="7886700" cy="41764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altLang="tr-TR" sz="2400" b="1" dirty="0" smtClean="0">
                <a:solidFill>
                  <a:srgbClr val="FF0000"/>
                </a:solidFill>
              </a:rPr>
              <a:t>1. </a:t>
            </a:r>
            <a:r>
              <a:rPr lang="tr-TR" altLang="tr-TR" sz="2400" dirty="0" smtClean="0"/>
              <a:t>Okulda </a:t>
            </a:r>
            <a:r>
              <a:rPr lang="tr-TR" altLang="tr-TR" sz="2400" dirty="0"/>
              <a:t>psikoeğitim programının planlaması ve yürütülmesi sürecinden okul müdürü sorumludur.</a:t>
            </a:r>
          </a:p>
          <a:p>
            <a:pPr marL="0" indent="0" algn="just">
              <a:buNone/>
            </a:pPr>
            <a:r>
              <a:rPr lang="tr-TR" altLang="tr-TR" sz="2400" b="1" dirty="0" smtClean="0">
                <a:solidFill>
                  <a:srgbClr val="FF0000"/>
                </a:solidFill>
              </a:rPr>
              <a:t>2. </a:t>
            </a:r>
            <a:r>
              <a:rPr lang="tr-TR" altLang="tr-TR" sz="2400" dirty="0" smtClean="0"/>
              <a:t>Programın </a:t>
            </a:r>
            <a:r>
              <a:rPr lang="tr-TR" altLang="tr-TR" sz="2400" dirty="0"/>
              <a:t>uygulanması için gerekli tüm malzeme ve düzenlemeler okul yönetimi tarafından sağlanacaktır</a:t>
            </a:r>
            <a:r>
              <a:rPr lang="tr-TR" altLang="tr-TR" sz="2400" dirty="0" smtClean="0"/>
              <a:t>.</a:t>
            </a:r>
          </a:p>
          <a:p>
            <a:pPr marL="0" indent="0" algn="just">
              <a:buNone/>
            </a:pPr>
            <a:r>
              <a:rPr lang="tr-TR" altLang="tr-TR" sz="2400" b="1" dirty="0" smtClean="0">
                <a:solidFill>
                  <a:srgbClr val="FF0000"/>
                </a:solidFill>
              </a:rPr>
              <a:t>3. </a:t>
            </a:r>
            <a:r>
              <a:rPr lang="tr-TR" altLang="tr-TR" sz="2400" dirty="0" smtClean="0"/>
              <a:t>Öğretmen </a:t>
            </a:r>
            <a:r>
              <a:rPr lang="tr-TR" altLang="tr-TR" sz="2400" dirty="0"/>
              <a:t>ve veli oturumları öğrenci oturumlarından önce yapılmalıdır. </a:t>
            </a:r>
          </a:p>
          <a:p>
            <a:pPr marL="0" indent="0" algn="just">
              <a:buNone/>
            </a:pPr>
            <a:r>
              <a:rPr lang="tr-TR" altLang="tr-TR" sz="2400" b="1" dirty="0">
                <a:solidFill>
                  <a:srgbClr val="FF0000"/>
                </a:solidFill>
              </a:rPr>
              <a:t>4</a:t>
            </a:r>
            <a:r>
              <a:rPr lang="tr-TR" altLang="tr-TR" sz="2400" b="1" dirty="0" smtClean="0">
                <a:solidFill>
                  <a:srgbClr val="FF0000"/>
                </a:solidFill>
              </a:rPr>
              <a:t>. </a:t>
            </a:r>
            <a:r>
              <a:rPr lang="tr-TR" altLang="tr-TR" sz="2400" dirty="0" smtClean="0"/>
              <a:t>Öğrenci </a:t>
            </a:r>
            <a:r>
              <a:rPr lang="tr-TR" altLang="tr-TR" sz="2400" dirty="0"/>
              <a:t>oturumlarının ardışık günlerde yapılmaması şartı ile bir hafta içerisinde tamamlanması esastır.</a:t>
            </a:r>
          </a:p>
          <a:p>
            <a:pPr marL="457200" indent="-457200" algn="just">
              <a:buFont typeface="+mj-lt"/>
              <a:buAutoNum type="arabicPeriod"/>
            </a:pPr>
            <a:endParaRPr lang="tr-TR" altLang="tr-TR" sz="2400" dirty="0" smtClean="0"/>
          </a:p>
          <a:p>
            <a:pPr algn="just">
              <a:buNone/>
            </a:pPr>
            <a:endParaRPr lang="tr-TR" altLang="tr-TR" sz="2400" dirty="0"/>
          </a:p>
        </p:txBody>
      </p:sp>
      <p:sp>
        <p:nvSpPr>
          <p:cNvPr id="2" name="Dikdörtgen 1"/>
          <p:cNvSpPr/>
          <p:nvPr/>
        </p:nvSpPr>
        <p:spPr>
          <a:xfrm>
            <a:off x="649388" y="1268760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Uygulama Esasları</a:t>
            </a:r>
            <a:endParaRPr lang="tr-TR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23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391420" y="2348880"/>
            <a:ext cx="7886700" cy="33123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altLang="tr-TR" sz="2400" b="1" dirty="0">
                <a:solidFill>
                  <a:srgbClr val="FF0000"/>
                </a:solidFill>
              </a:rPr>
              <a:t>5</a:t>
            </a:r>
            <a:r>
              <a:rPr lang="tr-TR" altLang="tr-TR" sz="2400" b="1" dirty="0" smtClean="0">
                <a:solidFill>
                  <a:srgbClr val="FF0000"/>
                </a:solidFill>
              </a:rPr>
              <a:t>. </a:t>
            </a:r>
            <a:r>
              <a:rPr lang="tr-TR" altLang="tr-TR" sz="2400" dirty="0" smtClean="0"/>
              <a:t>Psikoeğitim </a:t>
            </a:r>
            <a:r>
              <a:rPr lang="tr-TR" altLang="tr-TR" sz="2400" dirty="0"/>
              <a:t>uygulamaları sırasında yapılan paylaşımlarla ilgili “gizlilik” ilkesi dikkate </a:t>
            </a:r>
            <a:r>
              <a:rPr lang="tr-TR" altLang="tr-TR" sz="2400" dirty="0" smtClean="0"/>
              <a:t>alınmalıdır.</a:t>
            </a:r>
          </a:p>
          <a:p>
            <a:pPr marL="0" indent="0" algn="just">
              <a:buNone/>
            </a:pPr>
            <a:endParaRPr lang="tr-TR" altLang="tr-TR" sz="2400" dirty="0"/>
          </a:p>
          <a:p>
            <a:pPr marL="0" indent="0" algn="just">
              <a:buNone/>
            </a:pPr>
            <a:r>
              <a:rPr lang="tr-TR" altLang="tr-TR" sz="2400" b="1" dirty="0" smtClean="0">
                <a:solidFill>
                  <a:srgbClr val="FF0000"/>
                </a:solidFill>
              </a:rPr>
              <a:t>6. </a:t>
            </a:r>
            <a:r>
              <a:rPr lang="tr-TR" altLang="tr-TR" sz="2400" dirty="0" smtClean="0"/>
              <a:t>Psikolojik danışman/rehber öğretmen, </a:t>
            </a:r>
            <a:r>
              <a:rPr lang="tr-TR" altLang="tr-TR" sz="2400" dirty="0"/>
              <a:t>psikoeğitim programının uygulanması sırasında </a:t>
            </a:r>
            <a:r>
              <a:rPr lang="tr-TR" altLang="tr-TR" sz="2400" dirty="0" smtClean="0"/>
              <a:t>zorlayıcı </a:t>
            </a:r>
            <a:r>
              <a:rPr lang="tr-TR" altLang="tr-TR" sz="2400" dirty="0"/>
              <a:t>yaşam olayından ileri düzeyde etkilendiği tespit edilen öğrencileri ilgili kurum ya da kuruluşlara </a:t>
            </a:r>
            <a:r>
              <a:rPr lang="tr-TR" altLang="tr-TR" sz="2400" dirty="0" smtClean="0"/>
              <a:t>yönlendirmelidir.</a:t>
            </a:r>
            <a:endParaRPr lang="tr-TR" altLang="tr-TR" sz="2400" dirty="0"/>
          </a:p>
          <a:p>
            <a:pPr marL="457200" indent="-457200" algn="just">
              <a:buFont typeface="+mj-lt"/>
              <a:buAutoNum type="arabicPeriod"/>
            </a:pPr>
            <a:endParaRPr lang="tr-TR" altLang="tr-TR" sz="2400" dirty="0" smtClean="0"/>
          </a:p>
          <a:p>
            <a:pPr algn="just">
              <a:buNone/>
            </a:pPr>
            <a:endParaRPr lang="tr-TR" altLang="tr-TR" sz="2400" dirty="0"/>
          </a:p>
        </p:txBody>
      </p:sp>
      <p:sp>
        <p:nvSpPr>
          <p:cNvPr id="4" name="Dikdörtgen 3"/>
          <p:cNvSpPr/>
          <p:nvPr/>
        </p:nvSpPr>
        <p:spPr>
          <a:xfrm>
            <a:off x="518346" y="1340768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Uygulama Esasları</a:t>
            </a:r>
            <a:endParaRPr lang="tr-TR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96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Başlık"/>
          <p:cNvSpPr>
            <a:spLocks noGrp="1"/>
          </p:cNvSpPr>
          <p:nvPr>
            <p:ph type="title"/>
          </p:nvPr>
        </p:nvSpPr>
        <p:spPr>
          <a:xfrm>
            <a:off x="498376" y="1340768"/>
            <a:ext cx="7825036" cy="792088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Etkinlikler Uygulanırken Dikkat Edilecek Hususlar</a:t>
            </a:r>
            <a:endParaRPr lang="tr-TR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467544" y="2492896"/>
            <a:ext cx="7886700" cy="381642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tr-TR" altLang="tr-TR" sz="2400" b="1" dirty="0" smtClean="0">
                <a:solidFill>
                  <a:srgbClr val="FF0000"/>
                </a:solidFill>
              </a:rPr>
              <a:t>1.</a:t>
            </a:r>
            <a:r>
              <a:rPr lang="tr-TR" altLang="tr-TR" sz="2400" dirty="0" smtClean="0"/>
              <a:t>Covid-19 </a:t>
            </a:r>
            <a:r>
              <a:rPr lang="tr-TR" altLang="tr-TR" sz="2400" dirty="0"/>
              <a:t>(Koronavirüs) salgın hastalığı tedbirleri kapsamında, etkinlikler uygulanırken sosyal mesafe ve hijyen kurallarına dikkat edilmelidir.</a:t>
            </a:r>
          </a:p>
          <a:p>
            <a:pPr algn="just">
              <a:lnSpc>
                <a:spcPct val="100000"/>
              </a:lnSpc>
              <a:buNone/>
            </a:pPr>
            <a:r>
              <a:rPr lang="tr-TR" altLang="tr-TR" sz="2400" b="1" dirty="0" smtClean="0">
                <a:solidFill>
                  <a:srgbClr val="FF0000"/>
                </a:solidFill>
              </a:rPr>
              <a:t>2.</a:t>
            </a:r>
            <a:r>
              <a:rPr lang="tr-TR" altLang="tr-TR" sz="2400" dirty="0" smtClean="0"/>
              <a:t>Uygulamayı </a:t>
            </a:r>
            <a:r>
              <a:rPr lang="tr-TR" altLang="tr-TR" sz="2400" dirty="0"/>
              <a:t>yapacak öğretmen psikoeğitim oturumlarına başlamadan önce, etkinlikleri dikkatle okuyup ön hazırlıkları tamamlamalıdır.</a:t>
            </a:r>
            <a:endParaRPr lang="tr-TR" altLang="tr-TR" sz="2400" b="1" dirty="0"/>
          </a:p>
          <a:p>
            <a:pPr algn="just">
              <a:lnSpc>
                <a:spcPct val="100000"/>
              </a:lnSpc>
              <a:buNone/>
            </a:pPr>
            <a:r>
              <a:rPr lang="tr-TR" altLang="tr-TR" sz="2400" b="1" dirty="0" smtClean="0">
                <a:solidFill>
                  <a:srgbClr val="FF0000"/>
                </a:solidFill>
              </a:rPr>
              <a:t>3.</a:t>
            </a:r>
            <a:r>
              <a:rPr lang="tr-TR" altLang="tr-TR" sz="2400" dirty="0" smtClean="0"/>
              <a:t>Etkinlik </a:t>
            </a:r>
            <a:r>
              <a:rPr lang="tr-TR" altLang="tr-TR" sz="2400" dirty="0"/>
              <a:t>paylaşımlarında öğrencilerin gönüllülüğü </a:t>
            </a:r>
            <a:r>
              <a:rPr lang="tr-TR" altLang="tr-TR" sz="2400" dirty="0" smtClean="0"/>
              <a:t>esastır. Paylaşımda </a:t>
            </a:r>
            <a:r>
              <a:rPr lang="tr-TR" altLang="tr-TR" sz="2400" dirty="0"/>
              <a:t>bulunmak istemeyen öğrenciler teşvik edilmeli, fakat zorlanmamalıdır</a:t>
            </a:r>
            <a:r>
              <a:rPr lang="tr-TR" altLang="tr-TR" sz="2400" dirty="0" smtClean="0"/>
              <a:t>.</a:t>
            </a:r>
          </a:p>
          <a:p>
            <a:pPr algn="just">
              <a:buNone/>
            </a:pPr>
            <a:endParaRPr lang="tr-TR" altLang="tr-TR" sz="2400" dirty="0"/>
          </a:p>
        </p:txBody>
      </p:sp>
    </p:spTree>
    <p:extLst>
      <p:ext uri="{BB962C8B-B14F-4D97-AF65-F5344CB8AC3E}">
        <p14:creationId xmlns:p14="http://schemas.microsoft.com/office/powerpoint/2010/main" val="305535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Başlık"/>
          <p:cNvSpPr>
            <a:spLocks noGrp="1"/>
          </p:cNvSpPr>
          <p:nvPr>
            <p:ph type="title"/>
          </p:nvPr>
        </p:nvSpPr>
        <p:spPr>
          <a:xfrm>
            <a:off x="467544" y="1556792"/>
            <a:ext cx="7825036" cy="792088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Etkinlikler Uygulanırken Dikkat Edilecek Hususlar</a:t>
            </a:r>
            <a:endParaRPr lang="tr-TR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395536" y="2636912"/>
            <a:ext cx="7886700" cy="381642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tr-TR" altLang="tr-TR" sz="2400" b="1" dirty="0" smtClean="0">
                <a:solidFill>
                  <a:srgbClr val="FF0000"/>
                </a:solidFill>
              </a:rPr>
              <a:t>4. </a:t>
            </a:r>
            <a:r>
              <a:rPr lang="tr-TR" altLang="tr-TR" sz="2400" dirty="0" smtClean="0"/>
              <a:t>Resim </a:t>
            </a:r>
            <a:r>
              <a:rPr lang="tr-TR" altLang="tr-TR" sz="2400" dirty="0"/>
              <a:t>ve boyama etkinliklerinde, önemli olanın resmi güzel çizmek ya da boyamak olmadığı asıl amacın duygu ve düşünceleri ifade etmek olduğu belirtilmelidir. </a:t>
            </a:r>
          </a:p>
          <a:p>
            <a:pPr algn="just">
              <a:buNone/>
            </a:pPr>
            <a:r>
              <a:rPr lang="tr-TR" altLang="tr-TR" sz="2400" b="1" dirty="0" smtClean="0">
                <a:solidFill>
                  <a:srgbClr val="FF0000"/>
                </a:solidFill>
              </a:rPr>
              <a:t>5. </a:t>
            </a:r>
            <a:r>
              <a:rPr lang="tr-TR" altLang="tr-TR" sz="2400" dirty="0"/>
              <a:t>Psikoeğitim programı uygulamasında, öğrencilerin duygu ve düşüncelerini ifade etmeleri önemlidir.  Bu nedenle etkinlik uygulamalarında, olabildiğince fazla öğrenciye söz hakkı verilmesi, zaman kaygısıyla paylaşımların eksik bırakılmaması faydalı olacaktır</a:t>
            </a:r>
          </a:p>
          <a:p>
            <a:pPr algn="just">
              <a:buNone/>
            </a:pPr>
            <a:endParaRPr lang="tr-TR" altLang="tr-TR" sz="2400" dirty="0"/>
          </a:p>
        </p:txBody>
      </p:sp>
    </p:spTree>
    <p:extLst>
      <p:ext uri="{BB962C8B-B14F-4D97-AF65-F5344CB8AC3E}">
        <p14:creationId xmlns:p14="http://schemas.microsoft.com/office/powerpoint/2010/main" val="90195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Başlık"/>
          <p:cNvSpPr>
            <a:spLocks noGrp="1"/>
          </p:cNvSpPr>
          <p:nvPr>
            <p:ph type="title"/>
          </p:nvPr>
        </p:nvSpPr>
        <p:spPr>
          <a:xfrm>
            <a:off x="323528" y="1196752"/>
            <a:ext cx="5637412" cy="821507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Hedeflerimiz</a:t>
            </a:r>
          </a:p>
        </p:txBody>
      </p:sp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251520" y="2276872"/>
            <a:ext cx="8352928" cy="439248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tr-TR" sz="2000" dirty="0"/>
              <a:t>Covid-19 salgın hastalığının öğretmenler, çocuklar  ve ebeveynler üzerinde yarattığı olumsuz etkileri </a:t>
            </a:r>
            <a:r>
              <a:rPr lang="tr-TR" sz="2000" dirty="0" smtClean="0"/>
              <a:t>azaltmak</a:t>
            </a:r>
            <a:endParaRPr lang="tr-TR" sz="2000" dirty="0"/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tr-TR" sz="2000" dirty="0"/>
              <a:t>Covid-19 salgın hastalığı sonrasında </a:t>
            </a:r>
            <a:r>
              <a:rPr lang="tr-TR" sz="2000" dirty="0" smtClean="0"/>
              <a:t>öğretmen, çocuk ve ebeveynlerin </a:t>
            </a:r>
            <a:r>
              <a:rPr lang="tr-TR" sz="2000" dirty="0"/>
              <a:t>uyum sürecine destek olmak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tr-TR" sz="2000" dirty="0"/>
              <a:t>Covid-19 salgın hastalığı sonrasında </a:t>
            </a:r>
            <a:r>
              <a:rPr lang="tr-TR" sz="2000" dirty="0" smtClean="0"/>
              <a:t>öğretmenlerin ve ebeveynlerin </a:t>
            </a:r>
            <a:r>
              <a:rPr lang="tr-TR" sz="2000" dirty="0"/>
              <a:t>çocuklarına nasıl destek olacakları hakkında bilgi </a:t>
            </a:r>
            <a:r>
              <a:rPr lang="tr-TR" sz="2000" dirty="0" smtClean="0"/>
              <a:t>vermek</a:t>
            </a:r>
            <a:endParaRPr lang="tr-TR" sz="2000" dirty="0"/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tr-TR" sz="2000" dirty="0"/>
              <a:t>Okul temelli psikososyal destek çalışmalarını gerçekleştirmek</a:t>
            </a:r>
          </a:p>
        </p:txBody>
      </p:sp>
    </p:spTree>
    <p:extLst>
      <p:ext uri="{BB962C8B-B14F-4D97-AF65-F5344CB8AC3E}">
        <p14:creationId xmlns:p14="http://schemas.microsoft.com/office/powerpoint/2010/main" val="188978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7886700" cy="1325563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ÖZEL EĞİTİM İHTİYACI OLAN ÖĞRENCİLER İÇİN EK BİLGİ VE </a:t>
            </a:r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UYARILAR</a:t>
            </a:r>
            <a:endParaRPr lang="tr-TR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2420887"/>
            <a:ext cx="7886700" cy="3756075"/>
          </a:xfrm>
        </p:spPr>
        <p:txBody>
          <a:bodyPr/>
          <a:lstStyle/>
          <a:p>
            <a:pPr lvl="0"/>
            <a:r>
              <a:rPr lang="tr-TR" dirty="0"/>
              <a:t>Etkinlikler, görseller ve oyuncaklarla desteklenebilir.</a:t>
            </a:r>
          </a:p>
          <a:p>
            <a:pPr lvl="0"/>
            <a:r>
              <a:rPr lang="tr-TR" dirty="0"/>
              <a:t>Etkinlikleri anlamakta zorlanan öğrenciler için birden fazla tekrar yapılabilir.</a:t>
            </a:r>
          </a:p>
          <a:p>
            <a:pPr lvl="0"/>
            <a:r>
              <a:rPr lang="tr-TR" dirty="0"/>
              <a:t>Öğrenciler, etkinliklere katılım konusunda teşvik edilmelidir.</a:t>
            </a:r>
          </a:p>
          <a:p>
            <a:pPr lvl="0"/>
            <a:r>
              <a:rPr lang="tr-TR" dirty="0"/>
              <a:t>Öğretmen, resim çizme ve yazı yazma konusunda öğrencilere yardımcı olmalıdır. </a:t>
            </a:r>
          </a:p>
          <a:p>
            <a:pPr lvl="0"/>
            <a:r>
              <a:rPr lang="tr-TR" dirty="0"/>
              <a:t>Etkinlik içinde geçen öğrencinin bilmediği kavramlar açıklanır.</a:t>
            </a:r>
          </a:p>
          <a:p>
            <a:pPr lvl="0"/>
            <a:r>
              <a:rPr lang="tr-TR" dirty="0"/>
              <a:t>Resim çizmek ve gözlerini kapatmak istemeyen öğrenciler zorlanmaz</a:t>
            </a:r>
            <a:r>
              <a:rPr lang="tr-TR" dirty="0" smtClean="0"/>
              <a:t>.</a:t>
            </a:r>
          </a:p>
          <a:p>
            <a:r>
              <a:rPr lang="tr-TR" dirty="0"/>
              <a:t>Küçük grup çalışması sırasında öğrencilerin gruplara eşit dağılımı sağlanır</a:t>
            </a:r>
            <a:r>
              <a:rPr lang="tr-TR" dirty="0" smtClean="0"/>
              <a:t>.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549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886700" cy="1325563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Öğretmen </a:t>
            </a:r>
            <a:r>
              <a:rPr lang="tr-T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turumu Tanıtımı</a:t>
            </a:r>
            <a:endParaRPr lang="tr-TR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9592" y="1988840"/>
            <a:ext cx="6840760" cy="435133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dirty="0"/>
              <a:t>Hedefler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Covid-19 Tanımı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Zorlayıcı Yaşam Olayları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Covid-19 Salgın Hastalığının Etkileri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Covid-19 Salgın Hastalığına Bağlı Olarak Yetişkin ve Çocuklarda Görülebilecek Ruhsal Tepkiler 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Okul Sürecinde Karşılaşılabilecek Olası Sorunlar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Zorlu Yaşam Olaylarında Okullar ve Öğretmenlerin Rolü ve Önemi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Çocuklara Nasıl Yardımcı Olabilirsiniz?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Kendinize Nasıl Yardımcı Olabilirsiniz?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Yeni Normal – Kontrollü Sosyal Hayat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err="1"/>
              <a:t>Psikoeğitim</a:t>
            </a:r>
            <a:r>
              <a:rPr lang="tr-TR" dirty="0"/>
              <a:t> Öğrenci Oturumları</a:t>
            </a:r>
          </a:p>
          <a:p>
            <a:pPr marL="0" indent="0">
              <a:buClr>
                <a:srgbClr val="FF0000"/>
              </a:buCl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9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800887"/>
            <a:ext cx="7886700" cy="1325563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Veli </a:t>
            </a:r>
            <a:r>
              <a:rPr lang="tr-T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Oturumu Tanıtımı</a:t>
            </a:r>
            <a:endParaRPr lang="tr-TR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2132856"/>
            <a:ext cx="6336704" cy="4351338"/>
          </a:xfrm>
        </p:spPr>
        <p:txBody>
          <a:bodyPr/>
          <a:lstStyle/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tr-TR" dirty="0"/>
              <a:t>Hedefler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tr-TR" dirty="0"/>
              <a:t>Covid-19 Tanımı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tr-TR" dirty="0"/>
              <a:t>Zorlayıcı Yaşam Olayları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tr-TR" dirty="0"/>
              <a:t>Covid-19 Salgın Hastalığının Etkileri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tr-TR" dirty="0"/>
              <a:t>Covid-19 Salgın Hastalığına Bağlı Olarak Yetişkin ve Çocuklarda Görülebilecek Ruhsal Tepkiler 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tr-TR" dirty="0"/>
              <a:t>Okul Sürecinde Karşılaşılabilecek Olası Sorunlar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tr-TR" dirty="0"/>
              <a:t>Çocuklara Nasıl Yardımcı Olabilirsiniz?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tr-TR" dirty="0"/>
              <a:t>Kendinize Nasıl Yardımcı Olabilirsiniz?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tr-TR" dirty="0"/>
              <a:t>Covid-19 Salgın Hastalığı Sürecinde Kayıp - Yas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tr-TR" dirty="0"/>
              <a:t>Yeni Normal – Kontrollü Sosyal Hayat</a:t>
            </a:r>
          </a:p>
          <a:p>
            <a:pPr>
              <a:buClr>
                <a:srgbClr val="FF0000"/>
              </a:buClr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483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Başlık"/>
          <p:cNvSpPr>
            <a:spLocks noGrp="1"/>
          </p:cNvSpPr>
          <p:nvPr>
            <p:ph type="title"/>
          </p:nvPr>
        </p:nvSpPr>
        <p:spPr>
          <a:xfrm>
            <a:off x="683568" y="2420888"/>
            <a:ext cx="7825036" cy="208823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PSİKOEĞİTİM ÖĞRENCİ </a:t>
            </a:r>
            <a:br>
              <a:rPr lang="tr-TR" sz="32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tr-TR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OTURUMLARI</a:t>
            </a:r>
            <a:endParaRPr lang="tr-TR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93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595361774"/>
              </p:ext>
            </p:extLst>
          </p:nvPr>
        </p:nvGraphicFramePr>
        <p:xfrm>
          <a:off x="539552" y="1484784"/>
          <a:ext cx="82809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040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67544" y="1052736"/>
            <a:ext cx="5976664" cy="936104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Konular</a:t>
            </a:r>
            <a:endParaRPr lang="tr-T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67544" y="2204864"/>
            <a:ext cx="7886700" cy="4836195"/>
          </a:xfrm>
        </p:spPr>
        <p:txBody>
          <a:bodyPr/>
          <a:lstStyle/>
          <a:p>
            <a:pPr algn="just"/>
            <a:r>
              <a:rPr lang="tr-TR" sz="2000" dirty="0"/>
              <a:t>Normalleşme</a:t>
            </a:r>
          </a:p>
          <a:p>
            <a:pPr algn="just"/>
            <a:r>
              <a:rPr lang="tr-TR" sz="2000" dirty="0"/>
              <a:t>Duyguları ifade </a:t>
            </a:r>
            <a:r>
              <a:rPr lang="tr-TR" sz="2000" dirty="0" smtClean="0"/>
              <a:t>etme</a:t>
            </a:r>
            <a:endParaRPr lang="tr-TR" sz="2000" dirty="0"/>
          </a:p>
          <a:p>
            <a:pPr algn="just"/>
            <a:r>
              <a:rPr lang="tr-TR" sz="2000" dirty="0"/>
              <a:t>Salgın hastalıktan korunma </a:t>
            </a:r>
            <a:r>
              <a:rPr lang="tr-TR" sz="2000" dirty="0" smtClean="0"/>
              <a:t>yöntemleri</a:t>
            </a:r>
            <a:endParaRPr lang="tr-TR" sz="2000" dirty="0"/>
          </a:p>
          <a:p>
            <a:pPr algn="just"/>
            <a:r>
              <a:rPr lang="tr-TR" sz="2000" dirty="0"/>
              <a:t>Rahatlama </a:t>
            </a:r>
            <a:r>
              <a:rPr lang="tr-TR" sz="2000" dirty="0" smtClean="0"/>
              <a:t>ve gevşeme yöntemleri</a:t>
            </a:r>
          </a:p>
          <a:p>
            <a:pPr algn="just"/>
            <a:r>
              <a:rPr lang="tr-TR" sz="2000" dirty="0"/>
              <a:t>Olumlu başa çıkma yöntemleri</a:t>
            </a:r>
          </a:p>
          <a:p>
            <a:pPr algn="just"/>
            <a:r>
              <a:rPr lang="tr-TR" sz="2000" dirty="0"/>
              <a:t>Güçlü yanlarım</a:t>
            </a:r>
          </a:p>
          <a:p>
            <a:pPr algn="just"/>
            <a:r>
              <a:rPr lang="tr-TR" sz="2000" dirty="0"/>
              <a:t>Destek kaynaklarım</a:t>
            </a:r>
          </a:p>
          <a:p>
            <a:pPr algn="just"/>
            <a:r>
              <a:rPr lang="tr-TR" sz="2000" dirty="0"/>
              <a:t>Geleceğe yönelik olumlu bakış açısı geliştirme</a:t>
            </a:r>
          </a:p>
          <a:p>
            <a:pPr algn="just"/>
            <a:endParaRPr lang="tr-TR" sz="20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9290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1187624" y="116632"/>
            <a:ext cx="5976664" cy="936104"/>
          </a:xfrm>
        </p:spPr>
        <p:txBody>
          <a:bodyPr>
            <a:noAutofit/>
          </a:bodyPr>
          <a:lstStyle/>
          <a:p>
            <a:r>
              <a:rPr lang="tr-TR" sz="2400" b="1" dirty="0" smtClean="0">
                <a:latin typeface="Arial Black" panose="020B0A04020102020204" pitchFamily="34" charset="0"/>
              </a:rPr>
              <a:t>Okul Öncesi/İlkokul Etkinlikler</a:t>
            </a:r>
            <a:endParaRPr lang="tr-TR" sz="24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353745"/>
              </p:ext>
            </p:extLst>
          </p:nvPr>
        </p:nvGraphicFramePr>
        <p:xfrm>
          <a:off x="1043608" y="1268760"/>
          <a:ext cx="78867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İçerik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008741"/>
              </p:ext>
            </p:extLst>
          </p:nvPr>
        </p:nvGraphicFramePr>
        <p:xfrm>
          <a:off x="1043608" y="4005064"/>
          <a:ext cx="78867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Dikdörtgen 7"/>
          <p:cNvSpPr/>
          <p:nvPr/>
        </p:nvSpPr>
        <p:spPr>
          <a:xfrm>
            <a:off x="395536" y="1484784"/>
            <a:ext cx="432048" cy="19442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1. OTURUM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95536" y="4149080"/>
            <a:ext cx="432048" cy="19442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2</a:t>
            </a:r>
            <a:r>
              <a:rPr lang="tr-TR" dirty="0" smtClean="0"/>
              <a:t>. OTURUM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905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1187624" y="116632"/>
            <a:ext cx="5976664" cy="936104"/>
          </a:xfrm>
        </p:spPr>
        <p:txBody>
          <a:bodyPr>
            <a:noAutofit/>
          </a:bodyPr>
          <a:lstStyle/>
          <a:p>
            <a:r>
              <a:rPr lang="tr-TR" sz="2400" b="1" dirty="0" smtClean="0">
                <a:latin typeface="Arial Black" panose="020B0A04020102020204" pitchFamily="34" charset="0"/>
              </a:rPr>
              <a:t>Ortaokul Etkinlikler</a:t>
            </a:r>
            <a:endParaRPr lang="tr-TR" sz="24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696144"/>
              </p:ext>
            </p:extLst>
          </p:nvPr>
        </p:nvGraphicFramePr>
        <p:xfrm>
          <a:off x="1043608" y="1268760"/>
          <a:ext cx="78867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İçerik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2190448"/>
              </p:ext>
            </p:extLst>
          </p:nvPr>
        </p:nvGraphicFramePr>
        <p:xfrm>
          <a:off x="1043608" y="4005064"/>
          <a:ext cx="78867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Dikdörtgen 7"/>
          <p:cNvSpPr/>
          <p:nvPr/>
        </p:nvSpPr>
        <p:spPr>
          <a:xfrm>
            <a:off x="395536" y="1484784"/>
            <a:ext cx="432048" cy="19442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1. OTURUM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95536" y="4149080"/>
            <a:ext cx="432048" cy="19442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2</a:t>
            </a:r>
            <a:r>
              <a:rPr lang="tr-TR" dirty="0" smtClean="0"/>
              <a:t>. OTURUM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060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1187624" y="116632"/>
            <a:ext cx="5976664" cy="936104"/>
          </a:xfrm>
        </p:spPr>
        <p:txBody>
          <a:bodyPr>
            <a:noAutofit/>
          </a:bodyPr>
          <a:lstStyle/>
          <a:p>
            <a:r>
              <a:rPr lang="tr-TR" sz="2400" b="1" dirty="0" smtClean="0">
                <a:latin typeface="Arial Black" panose="020B0A04020102020204" pitchFamily="34" charset="0"/>
              </a:rPr>
              <a:t>Lise Etkinlikler</a:t>
            </a:r>
            <a:endParaRPr lang="tr-TR" sz="24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549020"/>
              </p:ext>
            </p:extLst>
          </p:nvPr>
        </p:nvGraphicFramePr>
        <p:xfrm>
          <a:off x="1043608" y="1268760"/>
          <a:ext cx="78867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İçerik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5174556"/>
              </p:ext>
            </p:extLst>
          </p:nvPr>
        </p:nvGraphicFramePr>
        <p:xfrm>
          <a:off x="1043608" y="4005064"/>
          <a:ext cx="78867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Dikdörtgen 7"/>
          <p:cNvSpPr/>
          <p:nvPr/>
        </p:nvSpPr>
        <p:spPr>
          <a:xfrm>
            <a:off x="395536" y="1484784"/>
            <a:ext cx="432048" cy="19442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1. OTURUM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95536" y="4149080"/>
            <a:ext cx="432048" cy="19442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2</a:t>
            </a:r>
            <a:r>
              <a:rPr lang="tr-TR" dirty="0" smtClean="0"/>
              <a:t>. OTURUM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247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2060" y="980728"/>
            <a:ext cx="8022388" cy="1325563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Covid-19 sürecinde psikososyal destek hizmetleri kapsamında hazırlanan içerikler</a:t>
            </a:r>
            <a:endParaRPr lang="tr-TR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2" t="14845" r="37270" b="16152"/>
          <a:stretch/>
        </p:blipFill>
        <p:spPr bwMode="auto">
          <a:xfrm>
            <a:off x="205942" y="2492896"/>
            <a:ext cx="265562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5" t="15467" r="37175" b="16666"/>
          <a:stretch/>
        </p:blipFill>
        <p:spPr bwMode="auto">
          <a:xfrm>
            <a:off x="6300192" y="2492896"/>
            <a:ext cx="2643124" cy="380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8" t="14983" r="33937" b="18488"/>
          <a:stretch/>
        </p:blipFill>
        <p:spPr bwMode="auto">
          <a:xfrm>
            <a:off x="3059832" y="2708920"/>
            <a:ext cx="302650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35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603330" y="1604401"/>
            <a:ext cx="7560840" cy="4536504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tr-T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COVİD-19 NEDİR?</a:t>
            </a:r>
          </a:p>
          <a:p>
            <a:pPr algn="just">
              <a:lnSpc>
                <a:spcPct val="170000"/>
              </a:lnSpc>
            </a:pPr>
            <a:r>
              <a:rPr lang="tr-TR" sz="2000" dirty="0"/>
              <a:t>Koronavirüs grubuna giren virüsler (</a:t>
            </a:r>
            <a:r>
              <a:rPr lang="tr-TR" sz="2000" dirty="0" err="1"/>
              <a:t>CoV</a:t>
            </a:r>
            <a:r>
              <a:rPr lang="tr-TR" sz="2000" dirty="0"/>
              <a:t>), soğuk algınlığı gibi toplumda yaygın görülen, hafif ya da ciddi enfeksiyon </a:t>
            </a:r>
            <a:r>
              <a:rPr lang="tr-TR" sz="2000" dirty="0" smtClean="0"/>
              <a:t>tablolarına neden </a:t>
            </a:r>
            <a:r>
              <a:rPr lang="tr-TR" sz="2000" dirty="0"/>
              <a:t>olabilen büyük bir virüs ailesidir. COVID-19, koronavirüs hastalığına neden olan bu ailenin bir üyesidir. </a:t>
            </a:r>
            <a:endParaRPr lang="tr-TR" sz="2000" dirty="0" smtClean="0"/>
          </a:p>
          <a:p>
            <a:pPr algn="just">
              <a:lnSpc>
                <a:spcPct val="170000"/>
              </a:lnSpc>
            </a:pPr>
            <a:r>
              <a:rPr lang="tr-TR" sz="2000" dirty="0" smtClean="0"/>
              <a:t>COVID-19</a:t>
            </a:r>
            <a:r>
              <a:rPr lang="tr-TR" sz="2000" dirty="0"/>
              <a:t>, insandan </a:t>
            </a:r>
            <a:r>
              <a:rPr lang="tr-TR" sz="2000" dirty="0" smtClean="0"/>
              <a:t>insana bulaşabilen </a:t>
            </a:r>
            <a:r>
              <a:rPr lang="tr-TR" sz="2000" dirty="0"/>
              <a:t>bir solumum yolu </a:t>
            </a:r>
            <a:r>
              <a:rPr lang="tr-TR" sz="2000" dirty="0" smtClean="0"/>
              <a:t>virüsüdür.</a:t>
            </a:r>
          </a:p>
          <a:p>
            <a:pPr algn="just">
              <a:lnSpc>
                <a:spcPct val="170000"/>
              </a:lnSpc>
            </a:pPr>
            <a:r>
              <a:rPr lang="tr-TR" sz="2000" dirty="0" smtClean="0"/>
              <a:t>Dünyadaki </a:t>
            </a:r>
            <a:r>
              <a:rPr lang="tr-TR" sz="2000" dirty="0"/>
              <a:t>ilk COVID-19 vakası Aralık 2019 tarihinde </a:t>
            </a:r>
            <a:r>
              <a:rPr lang="tr-TR" sz="2000" dirty="0" smtClean="0"/>
              <a:t>Çin’in </a:t>
            </a:r>
            <a:r>
              <a:rPr lang="tr-TR" sz="2000" dirty="0"/>
              <a:t>Vuhan şehrinde, </a:t>
            </a:r>
            <a:r>
              <a:rPr lang="tr-TR" sz="2000" dirty="0" smtClean="0"/>
              <a:t>ülkemizde </a:t>
            </a:r>
            <a:r>
              <a:rPr lang="sv-SE" sz="2000" dirty="0" smtClean="0"/>
              <a:t>ise </a:t>
            </a:r>
            <a:r>
              <a:rPr lang="sv-SE" sz="2000" dirty="0"/>
              <a:t>ilk vaka 11 Mart </a:t>
            </a:r>
            <a:r>
              <a:rPr lang="sv-SE" sz="2000" dirty="0" smtClean="0"/>
              <a:t>2020’de </a:t>
            </a:r>
            <a:r>
              <a:rPr lang="sv-SE" sz="2000" dirty="0"/>
              <a:t>saptanmıştır.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02423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7886700" cy="885581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Covid-19 sürecinde psikososyal destek hizmetleri kapsamında hazırlanan içerikler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0" t="15200" r="36275" b="12133"/>
          <a:stretch/>
        </p:blipFill>
        <p:spPr bwMode="auto">
          <a:xfrm>
            <a:off x="179510" y="2362704"/>
            <a:ext cx="271833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5" t="15121" r="37063" b="16838"/>
          <a:stretch/>
        </p:blipFill>
        <p:spPr bwMode="auto">
          <a:xfrm>
            <a:off x="2987824" y="2294919"/>
            <a:ext cx="2736304" cy="391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5" t="15200" r="36050" b="12401"/>
          <a:stretch/>
        </p:blipFill>
        <p:spPr bwMode="auto">
          <a:xfrm>
            <a:off x="5868144" y="2348389"/>
            <a:ext cx="2736304" cy="387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7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484784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sz="2400" b="1" dirty="0" smtClean="0"/>
              <a:t>Millî Eğitim Bakanlığı </a:t>
            </a:r>
          </a:p>
          <a:p>
            <a:pPr marL="0" indent="0">
              <a:buNone/>
            </a:pPr>
            <a:r>
              <a:rPr lang="tr-TR" sz="2400" dirty="0" smtClean="0"/>
              <a:t>Özel Eğitim ve Rehberlik Hizmetleri Genel Müdürlüğü internet sayfasından Psikososyal Destek Hizmetleri sekmesi altında dokümanlar indirilebilir.</a:t>
            </a:r>
          </a:p>
          <a:p>
            <a:pPr marL="0" indent="0">
              <a:buNone/>
            </a:pPr>
            <a:r>
              <a:rPr lang="tr-TR" sz="2400" dirty="0" smtClean="0">
                <a:hlinkClick r:id="rId3"/>
              </a:rPr>
              <a:t>https</a:t>
            </a:r>
            <a:r>
              <a:rPr lang="tr-TR" sz="2400" dirty="0">
                <a:hlinkClick r:id="rId3"/>
              </a:rPr>
              <a:t>://orgm.meb.gov.tr/www/psikososyal-bilgilendirme-rehberi/icerik/1314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60097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s3.eu-central-1.amazonaws.com/dogrulukpayi/28cb3cc2-7eb5-4490-8849-4c321ef4f839-1.png"/>
          <p:cNvPicPr>
            <a:picLocks noChangeAspect="1" noChangeArrowheads="1"/>
          </p:cNvPicPr>
          <p:nvPr/>
        </p:nvPicPr>
        <p:blipFill rotWithShape="1">
          <a:blip r:embed="rId3" cstate="print"/>
          <a:srcRect l="2560"/>
          <a:stretch/>
        </p:blipFill>
        <p:spPr bwMode="auto">
          <a:xfrm>
            <a:off x="114300" y="1628800"/>
            <a:ext cx="4817740" cy="4320480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4932040" y="1794296"/>
            <a:ext cx="4032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400" dirty="0" smtClean="0"/>
              <a:t>Salgın hastalıklar insanlık tarihi kadar eskidir.</a:t>
            </a:r>
          </a:p>
          <a:p>
            <a:endParaRPr lang="tr-TR" sz="2400" dirty="0" smtClean="0"/>
          </a:p>
          <a:p>
            <a:pPr>
              <a:buFont typeface="Arial" pitchFamily="34" charset="0"/>
              <a:buChar char="•"/>
            </a:pPr>
            <a:r>
              <a:rPr lang="tr-TR" sz="2400" dirty="0" smtClean="0"/>
              <a:t>Tarihte benzer salgın hastalık süreçleri yaşanmış ,önlemler ve sonrasında yapılan tıbbi müdahalelerle salgın hastalıklar kontrol altına alınmış ve sonlanmıştır</a:t>
            </a:r>
          </a:p>
        </p:txBody>
      </p:sp>
    </p:spTree>
    <p:extLst>
      <p:ext uri="{BB962C8B-B14F-4D97-AF65-F5344CB8AC3E}">
        <p14:creationId xmlns:p14="http://schemas.microsoft.com/office/powerpoint/2010/main" val="48016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cdn1.ntv.com.tr/gorsel/Tf7uuUsSTkm1pgVJUCrCog.jpg?width=1000&amp;mode=both&amp;scale=both&amp;v=15827909281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99842"/>
            <a:ext cx="2602132" cy="1301066"/>
          </a:xfrm>
          <a:prstGeom prst="rect">
            <a:avLst/>
          </a:prstGeom>
          <a:noFill/>
        </p:spPr>
      </p:pic>
      <p:pic>
        <p:nvPicPr>
          <p:cNvPr id="6" name="Picture 8" descr="https://cdn1.ntv.com.tr/gorsel/6cZ4akMjm02JLP8W0wNH_Q.jpg?width=1000&amp;mode=both&amp;scale=both&amp;v=15827909281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0248" y="1299842"/>
            <a:ext cx="2489904" cy="1396837"/>
          </a:xfrm>
          <a:prstGeom prst="rect">
            <a:avLst/>
          </a:prstGeom>
          <a:noFill/>
        </p:spPr>
      </p:pic>
      <p:pic>
        <p:nvPicPr>
          <p:cNvPr id="7" name="Picture 2" descr="https://lh3.googleusercontent.com/proxy/FI-5Z3uMeOR_cop73_BZgNwqPShhtG8ZA43-9KE3I-7cNo1VhJiz06S-M0WrFohs2Pw9a8ybzDlUdjEj7ht2vJ5uaWuo=s0-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299842"/>
            <a:ext cx="2134708" cy="1413999"/>
          </a:xfrm>
          <a:prstGeom prst="rect">
            <a:avLst/>
          </a:prstGeom>
          <a:noFill/>
        </p:spPr>
      </p:pic>
      <p:pic>
        <p:nvPicPr>
          <p:cNvPr id="8" name="Picture 4" descr="https://lh6.googleusercontent.com/proxy/UwbLIZikJlQ3NKfImwkS65hXjQyUbKxxxBVsWIq1KHB9faDjf3JTEYY448XGyuWWix4c13HthEY-BQV5cUVEUvPDRrqgMfv010Aa_ripyT6tc0dNF2cE23RVUVWn=s0-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0677" y="2912655"/>
            <a:ext cx="2291254" cy="1717086"/>
          </a:xfrm>
          <a:prstGeom prst="rect">
            <a:avLst/>
          </a:prstGeom>
          <a:noFill/>
        </p:spPr>
      </p:pic>
      <p:pic>
        <p:nvPicPr>
          <p:cNvPr id="9" name="Picture 6" descr="Koronavirüs: Tarihte hangi salgınlar insanlığı tehdit etti? Hangi hastalık kaç can aldı?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22142" y="2930345"/>
            <a:ext cx="3156472" cy="1772240"/>
          </a:xfrm>
          <a:prstGeom prst="rect">
            <a:avLst/>
          </a:prstGeom>
          <a:noFill/>
        </p:spPr>
      </p:pic>
      <p:sp>
        <p:nvSpPr>
          <p:cNvPr id="10" name="AutoShape 8" descr="Geçmişten bugüne salgın hastalıkl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AutoShape 10" descr="Geçmişten bugüne salgın hastalıkl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2" name="Picture 12" descr="Geçmişten bugüne salgın hastalıkla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81988" y="2952904"/>
            <a:ext cx="2695620" cy="1717086"/>
          </a:xfrm>
          <a:prstGeom prst="rect">
            <a:avLst/>
          </a:prstGeom>
          <a:noFill/>
        </p:spPr>
      </p:pic>
      <p:pic>
        <p:nvPicPr>
          <p:cNvPr id="13" name="Picture 14" descr="https://www.trthaber.com/resimler/1282000/128371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5251" y="4869160"/>
            <a:ext cx="2995127" cy="1656184"/>
          </a:xfrm>
          <a:prstGeom prst="rect">
            <a:avLst/>
          </a:prstGeom>
          <a:noFill/>
        </p:spPr>
      </p:pic>
      <p:pic>
        <p:nvPicPr>
          <p:cNvPr id="14" name="Picture 10" descr="https://cdn1.ntv.com.tr/gorsel/5Kwu5YbbtkWja_ysEy3Fyg.jpg?width=1000&amp;mode=both&amp;scale=both&amp;v=158279092812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60032" y="4869160"/>
            <a:ext cx="2946946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37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Başlık"/>
          <p:cNvSpPr>
            <a:spLocks noGrp="1"/>
          </p:cNvSpPr>
          <p:nvPr>
            <p:ph type="title"/>
          </p:nvPr>
        </p:nvSpPr>
        <p:spPr>
          <a:xfrm>
            <a:off x="467544" y="1239341"/>
            <a:ext cx="5789658" cy="821507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Zorlayıcı </a:t>
            </a:r>
            <a:r>
              <a:rPr lang="tr-T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Yaşam Olayları</a:t>
            </a:r>
          </a:p>
        </p:txBody>
      </p:sp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395536" y="2060848"/>
            <a:ext cx="8185008" cy="4507085"/>
          </a:xfrm>
        </p:spPr>
        <p:txBody>
          <a:bodyPr>
            <a:normAutofit/>
          </a:bodyPr>
          <a:lstStyle/>
          <a:p>
            <a:pPr marL="274320" indent="-274320" algn="just">
              <a:lnSpc>
                <a:spcPct val="150000"/>
              </a:lnSpc>
              <a:buFont typeface="Symbol" pitchFamily="18" charset="2"/>
              <a:buChar char="·"/>
              <a:defRPr/>
            </a:pPr>
            <a:r>
              <a:rPr lang="tr-TR" sz="2400" dirty="0"/>
              <a:t>Zorlayıcı yaşam olaylarının yetişkinler ve çocuklar üzerinde ruhsal etkileri vardır.</a:t>
            </a:r>
          </a:p>
          <a:p>
            <a:pPr marL="274320" indent="-274320" algn="just">
              <a:lnSpc>
                <a:spcPct val="150000"/>
              </a:lnSpc>
              <a:buFont typeface="Symbol" pitchFamily="18" charset="2"/>
              <a:buChar char="·"/>
              <a:defRPr/>
            </a:pPr>
            <a:r>
              <a:rPr lang="tr-TR" sz="2400" dirty="0" smtClean="0"/>
              <a:t>Covid-19 </a:t>
            </a:r>
            <a:r>
              <a:rPr lang="tr-TR" sz="2400" dirty="0"/>
              <a:t>salgın </a:t>
            </a:r>
            <a:r>
              <a:rPr lang="tr-TR" sz="2400" dirty="0" smtClean="0"/>
              <a:t>hastalık </a:t>
            </a:r>
            <a:r>
              <a:rPr lang="tr-TR" sz="2400" dirty="0"/>
              <a:t>süreci </a:t>
            </a:r>
            <a:r>
              <a:rPr lang="tr-TR" sz="2400" dirty="0" smtClean="0"/>
              <a:t>zorlayıcı </a:t>
            </a:r>
            <a:r>
              <a:rPr lang="tr-TR" sz="2400" dirty="0"/>
              <a:t>yaşam olayı olarak tanımlanmaktadır. </a:t>
            </a:r>
          </a:p>
          <a:p>
            <a:pPr marL="274320" indent="-274320" algn="just">
              <a:lnSpc>
                <a:spcPct val="150000"/>
              </a:lnSpc>
              <a:buFont typeface="Symbol" pitchFamily="18" charset="2"/>
              <a:buChar char="·"/>
              <a:defRPr/>
            </a:pPr>
            <a:r>
              <a:rPr lang="tr-TR" sz="2400" dirty="0" smtClean="0"/>
              <a:t>Salgın </a:t>
            </a:r>
            <a:r>
              <a:rPr lang="tr-TR" sz="2400" dirty="0"/>
              <a:t>hastalığa bağlı ruhsal etkiler kişiden kişiye farklılık </a:t>
            </a:r>
            <a:r>
              <a:rPr lang="tr-TR" sz="2400" dirty="0" smtClean="0"/>
              <a:t>gösterebilmektedir.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27055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539552" y="1988840"/>
            <a:ext cx="7975168" cy="4507085"/>
          </a:xfrm>
        </p:spPr>
        <p:txBody>
          <a:bodyPr>
            <a:normAutofit fontScale="92500" lnSpcReduction="20000"/>
          </a:bodyPr>
          <a:lstStyle/>
          <a:p>
            <a:pPr marL="274320" indent="-274320" algn="just">
              <a:lnSpc>
                <a:spcPct val="150000"/>
              </a:lnSpc>
              <a:buFont typeface="Symbol" pitchFamily="18" charset="2"/>
              <a:buChar char="·"/>
              <a:defRPr/>
            </a:pPr>
            <a:r>
              <a:rPr lang="tr-TR" sz="2800" dirty="0" smtClean="0"/>
              <a:t>Bu </a:t>
            </a:r>
            <a:r>
              <a:rPr lang="tr-TR" sz="2800" dirty="0"/>
              <a:t>süreçte insanların yaşam alışkanlıklarını değiştirmeleri gerekmektedir. </a:t>
            </a:r>
          </a:p>
          <a:p>
            <a:pPr marL="274320" indent="-274320" algn="just">
              <a:lnSpc>
                <a:spcPct val="150000"/>
              </a:lnSpc>
              <a:buFont typeface="Symbol" pitchFamily="18" charset="2"/>
              <a:buChar char="·"/>
              <a:defRPr/>
            </a:pPr>
            <a:r>
              <a:rPr lang="tr-TR" sz="2800" dirty="0" smtClean="0"/>
              <a:t>Günlük hayattaki rutinlerin yerine getirilememesi ve yeni </a:t>
            </a:r>
            <a:r>
              <a:rPr lang="tr-TR" sz="2800" dirty="0"/>
              <a:t>duruma </a:t>
            </a:r>
            <a:r>
              <a:rPr lang="tr-TR" sz="2800" dirty="0" smtClean="0"/>
              <a:t>uymada yaşanan zorluklar stres yaratabilmektedir. </a:t>
            </a:r>
          </a:p>
          <a:p>
            <a:pPr marL="274320" indent="-274320" algn="just">
              <a:lnSpc>
                <a:spcPct val="150000"/>
              </a:lnSpc>
              <a:buFont typeface="Symbol" pitchFamily="18" charset="2"/>
              <a:buChar char="·"/>
              <a:defRPr/>
            </a:pPr>
            <a:r>
              <a:rPr lang="tr-TR" sz="2800" dirty="0"/>
              <a:t>Şu an yaşadığımız salgın süreci de tıpkı öncekiler gibi önlemler ve tıbbi müdahalelerle kontrol altına alınacaktır. </a:t>
            </a:r>
          </a:p>
          <a:p>
            <a:pPr marL="274320" indent="-274320">
              <a:lnSpc>
                <a:spcPct val="150000"/>
              </a:lnSpc>
              <a:buFont typeface="Symbol" pitchFamily="18" charset="2"/>
              <a:buChar char="·"/>
              <a:defRPr/>
            </a:pPr>
            <a:endParaRPr lang="tr-TR" sz="2800" dirty="0"/>
          </a:p>
        </p:txBody>
      </p:sp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539552" y="1052736"/>
            <a:ext cx="5637412" cy="821507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Zorlayıcı Yaşam Olayları</a:t>
            </a:r>
            <a:endParaRPr lang="tr-TR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81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Başlık"/>
          <p:cNvSpPr>
            <a:spLocks noGrp="1"/>
          </p:cNvSpPr>
          <p:nvPr>
            <p:ph type="title"/>
          </p:nvPr>
        </p:nvSpPr>
        <p:spPr>
          <a:xfrm>
            <a:off x="395536" y="1213985"/>
            <a:ext cx="8136904" cy="821507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Covid-19 salgın </a:t>
            </a:r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hastalığının etkileri</a:t>
            </a:r>
            <a:b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tr-TR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107504" y="2420888"/>
            <a:ext cx="4546848" cy="3831704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tr-TR" sz="2400" dirty="0"/>
              <a:t>Stres</a:t>
            </a:r>
          </a:p>
          <a:p>
            <a:pPr lvl="1">
              <a:lnSpc>
                <a:spcPct val="150000"/>
              </a:lnSpc>
            </a:pPr>
            <a:r>
              <a:rPr lang="tr-TR" sz="2400" dirty="0"/>
              <a:t>Korku</a:t>
            </a:r>
          </a:p>
          <a:p>
            <a:pPr lvl="1">
              <a:lnSpc>
                <a:spcPct val="150000"/>
              </a:lnSpc>
            </a:pPr>
            <a:r>
              <a:rPr lang="tr-TR" sz="2400" dirty="0"/>
              <a:t>Kaygı /Belirsizlik</a:t>
            </a:r>
          </a:p>
          <a:p>
            <a:pPr lvl="1">
              <a:lnSpc>
                <a:spcPct val="150000"/>
              </a:lnSpc>
            </a:pPr>
            <a:r>
              <a:rPr lang="tr-TR" sz="2400" dirty="0"/>
              <a:t>Tehdit algısı</a:t>
            </a:r>
          </a:p>
          <a:p>
            <a:pPr lvl="1">
              <a:lnSpc>
                <a:spcPct val="150000"/>
              </a:lnSpc>
            </a:pPr>
            <a:r>
              <a:rPr lang="tr-TR" sz="2400" dirty="0" smtClean="0"/>
              <a:t>Damgalanma </a:t>
            </a:r>
          </a:p>
          <a:p>
            <a:pPr lvl="1">
              <a:lnSpc>
                <a:spcPct val="150000"/>
              </a:lnSpc>
            </a:pPr>
            <a:r>
              <a:rPr lang="tr-TR" sz="2400" dirty="0" smtClean="0"/>
              <a:t>Günlük </a:t>
            </a:r>
            <a:r>
              <a:rPr lang="tr-TR" sz="2400" dirty="0"/>
              <a:t>rutinlerin </a:t>
            </a:r>
            <a:r>
              <a:rPr lang="tr-TR" sz="2400" dirty="0" smtClean="0"/>
              <a:t>değişmesi</a:t>
            </a:r>
            <a:endParaRPr lang="tr-TR" sz="2100" dirty="0"/>
          </a:p>
        </p:txBody>
      </p:sp>
      <p:sp>
        <p:nvSpPr>
          <p:cNvPr id="8" name="2 İçerik Yer Tutucusu"/>
          <p:cNvSpPr txBox="1">
            <a:spLocks/>
          </p:cNvSpPr>
          <p:nvPr/>
        </p:nvSpPr>
        <p:spPr>
          <a:xfrm>
            <a:off x="3851920" y="2471602"/>
            <a:ext cx="5410944" cy="3831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tr-TR" sz="2400" smtClean="0"/>
              <a:t>Değişen sosyal ilişkiler</a:t>
            </a:r>
          </a:p>
          <a:p>
            <a:pPr lvl="1">
              <a:lnSpc>
                <a:spcPct val="150000"/>
              </a:lnSpc>
            </a:pPr>
            <a:r>
              <a:rPr lang="tr-TR" sz="2400" smtClean="0"/>
              <a:t>Eğitim/Okul sürecindeki değişiklikler</a:t>
            </a:r>
          </a:p>
          <a:p>
            <a:pPr lvl="1">
              <a:lnSpc>
                <a:spcPct val="150000"/>
              </a:lnSpc>
            </a:pPr>
            <a:r>
              <a:rPr lang="tr-TR" sz="2400" smtClean="0"/>
              <a:t>İş sürecinde ve gelir düzeyindeki değişiklikler</a:t>
            </a:r>
          </a:p>
          <a:p>
            <a:pPr lvl="1">
              <a:lnSpc>
                <a:spcPct val="150000"/>
              </a:lnSpc>
            </a:pPr>
            <a:r>
              <a:rPr lang="tr-TR" sz="2400" smtClean="0"/>
              <a:t>Aksayan tedavi süreci</a:t>
            </a:r>
          </a:p>
          <a:p>
            <a:pPr lvl="1">
              <a:lnSpc>
                <a:spcPct val="150000"/>
              </a:lnSpc>
            </a:pPr>
            <a:r>
              <a:rPr lang="tr-TR" sz="2400" smtClean="0"/>
              <a:t>Kayıp / yas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1754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1643</TotalTime>
  <Words>2014</Words>
  <Application>Microsoft Office PowerPoint</Application>
  <PresentationFormat>Ekran Gösterisi (4:3)</PresentationFormat>
  <Paragraphs>293</Paragraphs>
  <Slides>41</Slides>
  <Notes>36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8" baseType="lpstr">
      <vt:lpstr>Arial</vt:lpstr>
      <vt:lpstr>Arial Black</vt:lpstr>
      <vt:lpstr>Calibri</vt:lpstr>
      <vt:lpstr>Calibri Light</vt:lpstr>
      <vt:lpstr>Symbol</vt:lpstr>
      <vt:lpstr>Wingdings 2</vt:lpstr>
      <vt:lpstr>Office Teması</vt:lpstr>
      <vt:lpstr>PowerPoint Sunusu</vt:lpstr>
      <vt:lpstr>Sunum Planı</vt:lpstr>
      <vt:lpstr>Hedeflerimiz</vt:lpstr>
      <vt:lpstr>PowerPoint Sunusu</vt:lpstr>
      <vt:lpstr>PowerPoint Sunusu</vt:lpstr>
      <vt:lpstr>PowerPoint Sunusu</vt:lpstr>
      <vt:lpstr>Zorlayıcı Yaşam Olayları</vt:lpstr>
      <vt:lpstr>Zorlayıcı Yaşam Olayları</vt:lpstr>
      <vt:lpstr>Covid-19 salgın hastalığının etkileri </vt:lpstr>
      <vt:lpstr>Covid-19 salgın hastalığının etkileri</vt:lpstr>
      <vt:lpstr>Covid-19 salgın hastalığının etkileri</vt:lpstr>
      <vt:lpstr>Covid-19 salgın hastalığının etkileri</vt:lpstr>
      <vt:lpstr>Covid-19 salgın hastalığının etkileri</vt:lpstr>
      <vt:lpstr>İnanç Sistemindeki Değişiklikler</vt:lpstr>
      <vt:lpstr>Sarsılan İnançlar</vt:lpstr>
      <vt:lpstr>Okul Sürecinde Karşılaşılabilecek Olası Sorunlar</vt:lpstr>
      <vt:lpstr>Okul Sürecinde Karşılaşılabilecek Olası Sorunlar</vt:lpstr>
      <vt:lpstr>Okul Sürecinde Karşılaşılabilecek Olası Sorunlar</vt:lpstr>
      <vt:lpstr>Programın Uygulanması Süreci</vt:lpstr>
      <vt:lpstr>Rehberlik ve Araştırma Merkezleri Görev ve Sorumlulukları</vt:lpstr>
      <vt:lpstr>Psikolojik Danışman/Rehber Öğretmenin Görev ve Sorumlulukları</vt:lpstr>
      <vt:lpstr>Öğretmen Görev ve Sorumlulukları</vt:lpstr>
      <vt:lpstr>PSİKOEĞİTİM PROGRAMI TANITIMI</vt:lpstr>
      <vt:lpstr>PowerPoint Sunusu</vt:lpstr>
      <vt:lpstr>Programın Uygulanması</vt:lpstr>
      <vt:lpstr>PowerPoint Sunusu</vt:lpstr>
      <vt:lpstr>PowerPoint Sunusu</vt:lpstr>
      <vt:lpstr>Etkinlikler Uygulanırken Dikkat Edilecek Hususlar</vt:lpstr>
      <vt:lpstr>Etkinlikler Uygulanırken Dikkat Edilecek Hususlar</vt:lpstr>
      <vt:lpstr>ÖZEL EĞİTİM İHTİYACI OLAN ÖĞRENCİLER İÇİN EK BİLGİ VE UYARILAR</vt:lpstr>
      <vt:lpstr>Öğretmen Oturumu Tanıtımı</vt:lpstr>
      <vt:lpstr>Veli Oturumu Tanıtımı</vt:lpstr>
      <vt:lpstr>PSİKOEĞİTİM ÖĞRENCİ  OTURUMLARI</vt:lpstr>
      <vt:lpstr>PowerPoint Sunusu</vt:lpstr>
      <vt:lpstr>Konular</vt:lpstr>
      <vt:lpstr>Okul Öncesi/İlkokul Etkinlikler</vt:lpstr>
      <vt:lpstr>Ortaokul Etkinlikler</vt:lpstr>
      <vt:lpstr>Lise Etkinlikler</vt:lpstr>
      <vt:lpstr>Covid-19 sürecinde psikososyal destek hizmetleri kapsamında hazırlanan içerikler</vt:lpstr>
      <vt:lpstr>Covid-19 sürecinde psikososyal destek hizmetleri kapsamında hazırlanan içerikler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cevahir çakir</dc:creator>
  <cp:lastModifiedBy>Packard Bell</cp:lastModifiedBy>
  <cp:revision>298</cp:revision>
  <cp:lastPrinted>2020-08-19T14:54:19Z</cp:lastPrinted>
  <dcterms:created xsi:type="dcterms:W3CDTF">2015-05-24T15:24:23Z</dcterms:created>
  <dcterms:modified xsi:type="dcterms:W3CDTF">2020-09-11T09:10:16Z</dcterms:modified>
</cp:coreProperties>
</file>